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6" r:id="rId5"/>
  </p:sldMasterIdLst>
  <p:notesMasterIdLst>
    <p:notesMasterId r:id="rId41"/>
  </p:notesMasterIdLst>
  <p:handoutMasterIdLst>
    <p:handoutMasterId r:id="rId42"/>
  </p:handoutMasterIdLst>
  <p:sldIdLst>
    <p:sldId id="1663" r:id="rId6"/>
    <p:sldId id="1900" r:id="rId7"/>
    <p:sldId id="1661" r:id="rId8"/>
    <p:sldId id="1901" r:id="rId9"/>
    <p:sldId id="1913" r:id="rId10"/>
    <p:sldId id="1914" r:id="rId11"/>
    <p:sldId id="1916" r:id="rId12"/>
    <p:sldId id="1917" r:id="rId13"/>
    <p:sldId id="1918" r:id="rId14"/>
    <p:sldId id="1919" r:id="rId15"/>
    <p:sldId id="1920" r:id="rId16"/>
    <p:sldId id="1921" r:id="rId17"/>
    <p:sldId id="1880" r:id="rId18"/>
    <p:sldId id="1881" r:id="rId19"/>
    <p:sldId id="1882" r:id="rId20"/>
    <p:sldId id="1883" r:id="rId21"/>
    <p:sldId id="1885" r:id="rId22"/>
    <p:sldId id="1886" r:id="rId23"/>
    <p:sldId id="1527" r:id="rId24"/>
    <p:sldId id="1528" r:id="rId25"/>
    <p:sldId id="1529" r:id="rId26"/>
    <p:sldId id="1896" r:id="rId27"/>
    <p:sldId id="1923" r:id="rId28"/>
    <p:sldId id="1903" r:id="rId29"/>
    <p:sldId id="1922" r:id="rId30"/>
    <p:sldId id="1902" r:id="rId31"/>
    <p:sldId id="1924" r:id="rId32"/>
    <p:sldId id="1927" r:id="rId33"/>
    <p:sldId id="1925" r:id="rId34"/>
    <p:sldId id="1930" r:id="rId35"/>
    <p:sldId id="1909" r:id="rId36"/>
    <p:sldId id="1928" r:id="rId37"/>
    <p:sldId id="1915" r:id="rId38"/>
    <p:sldId id="1929" r:id="rId39"/>
    <p:sldId id="1532"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our Template Dark" id="{F4084540-D66E-4DA8-8D76-A7DDA7587CA9}">
          <p14:sldIdLst>
            <p14:sldId id="1663"/>
            <p14:sldId id="1900"/>
            <p14:sldId id="1661"/>
            <p14:sldId id="1901"/>
            <p14:sldId id="1913"/>
            <p14:sldId id="1914"/>
            <p14:sldId id="1916"/>
            <p14:sldId id="1917"/>
            <p14:sldId id="1918"/>
            <p14:sldId id="1919"/>
            <p14:sldId id="1920"/>
            <p14:sldId id="1921"/>
            <p14:sldId id="1880"/>
            <p14:sldId id="1881"/>
            <p14:sldId id="1882"/>
            <p14:sldId id="1883"/>
            <p14:sldId id="1885"/>
            <p14:sldId id="1886"/>
            <p14:sldId id="1527"/>
            <p14:sldId id="1528"/>
            <p14:sldId id="1529"/>
            <p14:sldId id="1896"/>
            <p14:sldId id="1923"/>
            <p14:sldId id="1903"/>
            <p14:sldId id="1922"/>
            <p14:sldId id="1902"/>
            <p14:sldId id="1924"/>
            <p14:sldId id="1927"/>
            <p14:sldId id="1925"/>
            <p14:sldId id="1930"/>
            <p14:sldId id="1909"/>
            <p14:sldId id="1928"/>
            <p14:sldId id="1915"/>
            <p14:sldId id="1929"/>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FFFFFF"/>
    <a:srgbClr val="0078D4"/>
    <a:srgbClr val="000000"/>
    <a:srgbClr val="1A1A1A"/>
    <a:srgbClr val="107C10"/>
    <a:srgbClr val="EAEAEA"/>
    <a:srgbClr val="004B50"/>
    <a:srgbClr val="008272"/>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48EFDF-B55D-B743-8496-334D23A95809}" v="1334" dt="2019-04-03T05:03:38.379"/>
    <p1510:client id="{357F5497-410A-4221-BF33-05D031F6A32F}" v="1683" dt="2019-04-03T06:51:38.344"/>
    <p1510:client id="{17B66248-C5EE-472C-C846-BBBDAAEA5B40}" v="4" dt="2019-04-04T02:52:24.5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4/3/2019 9:05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4/3/2019 9:04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4/3/2019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4/3/2019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591521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4/3/2019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a:p>
        </p:txBody>
      </p:sp>
      <p:sp>
        <p:nvSpPr>
          <p:cNvPr id="10" name="Date Placeholder 9"/>
          <p:cNvSpPr>
            <a:spLocks noGrp="1"/>
          </p:cNvSpPr>
          <p:nvPr>
            <p:ph type="dt" idx="13"/>
          </p:nvPr>
        </p:nvSpPr>
        <p:spPr/>
        <p:txBody>
          <a:bodyPr/>
          <a:lstStyle/>
          <a:p>
            <a:fld id="{D44C3489-8257-4E60-994D-6A5CEE67ED71}" type="datetime8">
              <a:rPr lang="en-US" smtClean="0"/>
              <a:t>4/3/2019 9:04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3660922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4/3/2019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451088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4/3/2019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022166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4/3/2019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223622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4/3/2019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494660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4/3/2019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836988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4/3/2019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815926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4/3/2019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084425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4/3/2019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4/3/2019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171500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4/3/2019 9:04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34</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4/3/2019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736183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4/3/2019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701376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4/3/2019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355056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
        <p:nvSpPr>
          <p:cNvPr id="10" name="Date Placeholder 9"/>
          <p:cNvSpPr>
            <a:spLocks noGrp="1"/>
          </p:cNvSpPr>
          <p:nvPr>
            <p:ph type="dt" idx="13"/>
          </p:nvPr>
        </p:nvSpPr>
        <p:spPr/>
        <p:txBody>
          <a:bodyPr/>
          <a:lstStyle/>
          <a:p>
            <a:fld id="{1D9BFF88-B9B5-4B68-BAE1-09ACB5D03C54}" type="datetime8">
              <a:rPr lang="en-US" smtClean="0"/>
              <a:t>4/3/2019 9:04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249999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4/3/2019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983052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4/3/2019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634103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4/3/2019 9:04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5119228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7.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emf"/><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pic>
        <p:nvPicPr>
          <p:cNvPr id="7" name="MS logo gray - EMF" descr="Microsoft logo, gray text version">
            <a:extLst>
              <a:ext uri="{FF2B5EF4-FFF2-40B4-BE49-F238E27FC236}">
                <a16:creationId xmlns:a16="http://schemas.microsoft.com/office/drawing/2014/main" id="{3D740DC2-0389-4549-8BD2-C450AEDDC8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8352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6EB4BF7-FF7A-4E04-B281-38408891E2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0FC5A2C-FF29-4A51-982C-87C262D6E54A}"/>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Mumbai, India</a:t>
            </a:r>
          </a:p>
        </p:txBody>
      </p:sp>
      <p:sp>
        <p:nvSpPr>
          <p:cNvPr id="11" name="Rectangle 10">
            <a:extLst>
              <a:ext uri="{FF2B5EF4-FFF2-40B4-BE49-F238E27FC236}">
                <a16:creationId xmlns:a16="http://schemas.microsoft.com/office/drawing/2014/main" id="{04902561-1E26-467D-AF4A-94BCDB9ABD1D}"/>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2306D267-4F72-4F3B-B356-CC0F0A0C7F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EA9C6A6-1822-431B-BE3E-E43944D5D33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363151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3AE8C90-DC2B-426E-B93C-971B3D08339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AB75210-51C5-4C97-A3CA-435A280AC380}"/>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Sao Paulo, Brazil</a:t>
            </a:r>
          </a:p>
        </p:txBody>
      </p:sp>
      <p:sp>
        <p:nvSpPr>
          <p:cNvPr id="11" name="Rectangle 10">
            <a:extLst>
              <a:ext uri="{FF2B5EF4-FFF2-40B4-BE49-F238E27FC236}">
                <a16:creationId xmlns:a16="http://schemas.microsoft.com/office/drawing/2014/main" id="{A9A1FA8B-8B2A-48A5-BAF9-B74C4526527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3B14A65-8E86-4BE1-B02F-A474CDD191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699DAD08-F0EB-40DB-8536-F3354797A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32536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7DBC455F-AE9F-4DED-A8EE-69B13DB71BF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F05F37A3-2C0A-4E24-B498-0B0025EA40AB}"/>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Seoul, South Korea</a:t>
            </a:r>
          </a:p>
        </p:txBody>
      </p:sp>
      <p:sp>
        <p:nvSpPr>
          <p:cNvPr id="11" name="Rectangle 10">
            <a:extLst>
              <a:ext uri="{FF2B5EF4-FFF2-40B4-BE49-F238E27FC236}">
                <a16:creationId xmlns:a16="http://schemas.microsoft.com/office/drawing/2014/main" id="{7AA191C2-2374-443D-A3FC-6C20A564B16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298C88D-B434-4F30-A464-80843226E2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0E775C6A-4341-4F3A-97A2-AA16034244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886392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29F23DB-AAD4-449D-9675-60445AB5175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6EF42A8-C606-4AF1-B1E3-D9294FD35A4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Singapore</a:t>
            </a:r>
          </a:p>
        </p:txBody>
      </p:sp>
      <p:sp>
        <p:nvSpPr>
          <p:cNvPr id="11" name="Rectangle 10">
            <a:extLst>
              <a:ext uri="{FF2B5EF4-FFF2-40B4-BE49-F238E27FC236}">
                <a16:creationId xmlns:a16="http://schemas.microsoft.com/office/drawing/2014/main" id="{76197CCE-1994-41C6-99DD-1D6A52A008B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F2B52D3-1C1C-42B4-ADE6-42130D75F8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99BCB4B-830D-4441-8147-010A963DE9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27757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578AE56-6226-4BCB-B2C1-5493F448AB5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DD8F20A-4E9C-481E-A2D5-0EE0534452F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Stockholm, Sweden</a:t>
            </a:r>
          </a:p>
        </p:txBody>
      </p:sp>
      <p:sp>
        <p:nvSpPr>
          <p:cNvPr id="11" name="Rectangle 10">
            <a:extLst>
              <a:ext uri="{FF2B5EF4-FFF2-40B4-BE49-F238E27FC236}">
                <a16:creationId xmlns:a16="http://schemas.microsoft.com/office/drawing/2014/main" id="{BFA3ACD1-62F6-4806-B196-5D05AFB41B1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3D31351-A4A5-4199-B673-E250BE108A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9A90E6B-5E11-4841-8456-EFA0C5A4EB6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935376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E58F923-04A8-4BE0-A402-DE2CD91900B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C143BBF-1343-4E56-B3AE-8103B2DBE2F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Sydney, Australia</a:t>
            </a:r>
          </a:p>
        </p:txBody>
      </p:sp>
      <p:sp>
        <p:nvSpPr>
          <p:cNvPr id="11" name="Rectangle 10">
            <a:extLst>
              <a:ext uri="{FF2B5EF4-FFF2-40B4-BE49-F238E27FC236}">
                <a16:creationId xmlns:a16="http://schemas.microsoft.com/office/drawing/2014/main" id="{4E45A8D5-A8E8-4223-A436-AE9CFBCF9EB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F183D2F8-29D5-4DCA-9873-FABB961A8C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BF16D1E3-6FE3-42AC-8A63-B0139AF3FDC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12829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505D1EB-C608-4F6E-AE86-119CE3299E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D1C4FA0-023E-47CF-9A24-495F7699717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Tel Aviv, Israel</a:t>
            </a:r>
          </a:p>
        </p:txBody>
      </p:sp>
      <p:sp>
        <p:nvSpPr>
          <p:cNvPr id="11" name="Rectangle 10">
            <a:extLst>
              <a:ext uri="{FF2B5EF4-FFF2-40B4-BE49-F238E27FC236}">
                <a16:creationId xmlns:a16="http://schemas.microsoft.com/office/drawing/2014/main" id="{206C65E7-354A-4B8A-BD6C-0864C366048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062F4A97-026C-4383-987F-B6AE4F4B1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F387A44-62FC-44F7-A2FF-D0346A71401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87294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897DAB4-C62C-4149-B386-17967FF5CDB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8A89DF7-D70D-4622-8BE9-A87BE88C8BC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Toronto, Ontario</a:t>
            </a:r>
          </a:p>
        </p:txBody>
      </p:sp>
      <p:sp>
        <p:nvSpPr>
          <p:cNvPr id="11" name="Rectangle 10">
            <a:extLst>
              <a:ext uri="{FF2B5EF4-FFF2-40B4-BE49-F238E27FC236}">
                <a16:creationId xmlns:a16="http://schemas.microsoft.com/office/drawing/2014/main" id="{C17F00C3-0957-4E3D-B61E-91351B6993D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B385A99-6BD0-4B2A-BC14-F92E6057F80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B4ED867-EF51-4C7D-B9F1-C8021D48E0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955380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15114C7-A798-4283-B2BD-86B1FBC29D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B9DD061-9157-4B32-9768-A4D98D9A347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Washington, D.C.</a:t>
            </a:r>
          </a:p>
        </p:txBody>
      </p:sp>
      <p:sp>
        <p:nvSpPr>
          <p:cNvPr id="11" name="Rectangle 10">
            <a:extLst>
              <a:ext uri="{FF2B5EF4-FFF2-40B4-BE49-F238E27FC236}">
                <a16:creationId xmlns:a16="http://schemas.microsoft.com/office/drawing/2014/main" id="{68A4F335-92D1-4876-86A9-AAFD122FFE7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918229C5-83C2-403B-A8B7-835F42E3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2FD2D65-9FA4-49C7-911D-A1E812B95C9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713165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1750CB-9CBA-45C3-BA45-EB468097CB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pic>
        <p:nvPicPr>
          <p:cNvPr id="8" name="MS logo gray - EMF" descr="Microsoft logo, gray text version">
            <a:extLst>
              <a:ext uri="{FF2B5EF4-FFF2-40B4-BE49-F238E27FC236}">
                <a16:creationId xmlns:a16="http://schemas.microsoft.com/office/drawing/2014/main" id="{CE330B21-D2B9-4344-9D50-39EA069991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bwMode="black">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black">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59749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6" name="Picture 5">
            <a:extLst>
              <a:ext uri="{FF2B5EF4-FFF2-40B4-BE49-F238E27FC236}">
                <a16:creationId xmlns:a16="http://schemas.microsoft.com/office/drawing/2014/main" id="{C95843E0-3986-4503-9A6F-B40F4C2CB91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Amsterdam, Netherlands</a:t>
            </a:r>
          </a:p>
        </p:txBody>
      </p:sp>
      <p:sp>
        <p:nvSpPr>
          <p:cNvPr id="10" name="Rectangle 9">
            <a:extLst>
              <a:ext uri="{FF2B5EF4-FFF2-40B4-BE49-F238E27FC236}">
                <a16:creationId xmlns:a16="http://schemas.microsoft.com/office/drawing/2014/main" id="{9205E5BC-C576-4934-9BED-2F587787726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4" name="MS logo gray - EMF" descr="Microsoft logo, gray text version">
            <a:extLst>
              <a:ext uri="{FF2B5EF4-FFF2-40B4-BE49-F238E27FC236}">
                <a16:creationId xmlns:a16="http://schemas.microsoft.com/office/drawing/2014/main" id="{0B8BAE41-74AD-4F4F-BD6A-0DA6215CF41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68AEF572-B74F-4253-BD1D-421B05060AF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698534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816571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671222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8673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30275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15" name="Picture 14">
            <a:extLst>
              <a:ext uri="{FF2B5EF4-FFF2-40B4-BE49-F238E27FC236}">
                <a16:creationId xmlns:a16="http://schemas.microsoft.com/office/drawing/2014/main" id="{2C08A3E6-1192-4FA6-BE7A-2A81F1A9569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6" name="Rectangle 15">
            <a:extLst>
              <a:ext uri="{FF2B5EF4-FFF2-40B4-BE49-F238E27FC236}">
                <a16:creationId xmlns:a16="http://schemas.microsoft.com/office/drawing/2014/main" id="{6283F70D-3D3D-403B-80FD-64AD0004A71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Berlin, Germany</a:t>
            </a:r>
          </a:p>
        </p:txBody>
      </p:sp>
      <p:sp>
        <p:nvSpPr>
          <p:cNvPr id="17" name="Rectangle 16">
            <a:extLst>
              <a:ext uri="{FF2B5EF4-FFF2-40B4-BE49-F238E27FC236}">
                <a16:creationId xmlns:a16="http://schemas.microsoft.com/office/drawing/2014/main" id="{272826B7-67AC-47E3-9D9F-C5358000A7F1}"/>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9" name="MS logo gray - EMF" descr="Microsoft logo, gray text version">
            <a:extLst>
              <a:ext uri="{FF2B5EF4-FFF2-40B4-BE49-F238E27FC236}">
                <a16:creationId xmlns:a16="http://schemas.microsoft.com/office/drawing/2014/main" id="{5F31B66D-EF8E-4D55-85D7-9FF1F04C57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A2F7110F-F8B9-4D17-90A9-2D4C46C5924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53602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91932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6882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297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4" name="MS logo white - EMF" descr="Microsoft logo white text version">
            <a:extLst>
              <a:ext uri="{FF2B5EF4-FFF2-40B4-BE49-F238E27FC236}">
                <a16:creationId xmlns:a16="http://schemas.microsoft.com/office/drawing/2014/main" id="{4D99DA5E-9A4A-407B-ACE6-5F9588DA02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Tree>
    <p:extLst>
      <p:ext uri="{BB962C8B-B14F-4D97-AF65-F5344CB8AC3E}">
        <p14:creationId xmlns:p14="http://schemas.microsoft.com/office/powerpoint/2010/main" val="4094716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 Amsterdam">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520DE4-C5D5-4237-AEED-A2F3275F11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Amsterdam, Netherlands</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Berlin, Germany</a:t>
            </a:r>
          </a:p>
        </p:txBody>
      </p:sp>
    </p:spTree>
    <p:extLst>
      <p:ext uri="{BB962C8B-B14F-4D97-AF65-F5344CB8AC3E}">
        <p14:creationId xmlns:p14="http://schemas.microsoft.com/office/powerpoint/2010/main" val="3359356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Dubai, United Arab Emirates</a:t>
            </a:r>
          </a:p>
        </p:txBody>
      </p:sp>
    </p:spTree>
    <p:extLst>
      <p:ext uri="{BB962C8B-B14F-4D97-AF65-F5344CB8AC3E}">
        <p14:creationId xmlns:p14="http://schemas.microsoft.com/office/powerpoint/2010/main" val="3258981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2D98E67-FA3A-408B-840F-F44D3D46F13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8CDB1D3-869B-4462-B109-CDDE37C9676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Dubai, United Arab Emirates</a:t>
            </a:r>
          </a:p>
        </p:txBody>
      </p:sp>
      <p:sp>
        <p:nvSpPr>
          <p:cNvPr id="11" name="Rectangle 10">
            <a:extLst>
              <a:ext uri="{FF2B5EF4-FFF2-40B4-BE49-F238E27FC236}">
                <a16:creationId xmlns:a16="http://schemas.microsoft.com/office/drawing/2014/main" id="{7AAAC85F-8E48-4183-B683-3FEFCE3F141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B2FEF158-3275-4FB2-8C48-B0096BFEDD0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1A544521-70C2-4147-9F35-5CF4C74B2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719164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Hong Kong, China</a:t>
            </a:r>
          </a:p>
        </p:txBody>
      </p:sp>
    </p:spTree>
    <p:extLst>
      <p:ext uri="{BB962C8B-B14F-4D97-AF65-F5344CB8AC3E}">
        <p14:creationId xmlns:p14="http://schemas.microsoft.com/office/powerpoint/2010/main" val="3720278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Johannesburg, South Africa</a:t>
            </a:r>
          </a:p>
        </p:txBody>
      </p:sp>
    </p:spTree>
    <p:extLst>
      <p:ext uri="{BB962C8B-B14F-4D97-AF65-F5344CB8AC3E}">
        <p14:creationId xmlns:p14="http://schemas.microsoft.com/office/powerpoint/2010/main" val="2296214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London, England</a:t>
            </a:r>
          </a:p>
        </p:txBody>
      </p:sp>
    </p:spTree>
    <p:extLst>
      <p:ext uri="{BB962C8B-B14F-4D97-AF65-F5344CB8AC3E}">
        <p14:creationId xmlns:p14="http://schemas.microsoft.com/office/powerpoint/2010/main" val="32156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Mexico City, Mexico</a:t>
            </a:r>
          </a:p>
        </p:txBody>
      </p:sp>
    </p:spTree>
    <p:extLst>
      <p:ext uri="{BB962C8B-B14F-4D97-AF65-F5344CB8AC3E}">
        <p14:creationId xmlns:p14="http://schemas.microsoft.com/office/powerpoint/2010/main" val="295585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Milan, Italy</a:t>
            </a:r>
          </a:p>
        </p:txBody>
      </p:sp>
    </p:spTree>
    <p:extLst>
      <p:ext uri="{BB962C8B-B14F-4D97-AF65-F5344CB8AC3E}">
        <p14:creationId xmlns:p14="http://schemas.microsoft.com/office/powerpoint/2010/main" val="3249122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Mumbai, India</a:t>
            </a:r>
          </a:p>
        </p:txBody>
      </p:sp>
    </p:spTree>
    <p:extLst>
      <p:ext uri="{BB962C8B-B14F-4D97-AF65-F5344CB8AC3E}">
        <p14:creationId xmlns:p14="http://schemas.microsoft.com/office/powerpoint/2010/main" val="1439460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Sao Paulo, Brazil</a:t>
            </a:r>
          </a:p>
        </p:txBody>
      </p:sp>
    </p:spTree>
    <p:extLst>
      <p:ext uri="{BB962C8B-B14F-4D97-AF65-F5344CB8AC3E}">
        <p14:creationId xmlns:p14="http://schemas.microsoft.com/office/powerpoint/2010/main" val="2529339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Seoul, South Korea</a:t>
            </a:r>
          </a:p>
        </p:txBody>
      </p:sp>
    </p:spTree>
    <p:extLst>
      <p:ext uri="{BB962C8B-B14F-4D97-AF65-F5344CB8AC3E}">
        <p14:creationId xmlns:p14="http://schemas.microsoft.com/office/powerpoint/2010/main" val="4288702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Singapore</a:t>
            </a:r>
          </a:p>
        </p:txBody>
      </p:sp>
    </p:spTree>
    <p:extLst>
      <p:ext uri="{BB962C8B-B14F-4D97-AF65-F5344CB8AC3E}">
        <p14:creationId xmlns:p14="http://schemas.microsoft.com/office/powerpoint/2010/main" val="4214585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Stockholm, Sweden</a:t>
            </a:r>
          </a:p>
        </p:txBody>
      </p:sp>
    </p:spTree>
    <p:extLst>
      <p:ext uri="{BB962C8B-B14F-4D97-AF65-F5344CB8AC3E}">
        <p14:creationId xmlns:p14="http://schemas.microsoft.com/office/powerpoint/2010/main" val="178852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71D65F6-79E5-40B8-823B-2D765E02901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37BD4BD-096B-42D4-BCCC-34DD12190EA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Hong Kong, China</a:t>
            </a:r>
          </a:p>
        </p:txBody>
      </p:sp>
      <p:sp>
        <p:nvSpPr>
          <p:cNvPr id="11" name="Rectangle 10">
            <a:extLst>
              <a:ext uri="{FF2B5EF4-FFF2-40B4-BE49-F238E27FC236}">
                <a16:creationId xmlns:a16="http://schemas.microsoft.com/office/drawing/2014/main" id="{255E1281-CD8F-4E29-A202-6B893C2CB5B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8C18388B-3088-40E8-ABB1-C045F8B4C2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4192DD28-CC21-4BDF-9992-2F2F6C514B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642038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Sydney, Australia</a:t>
            </a:r>
          </a:p>
        </p:txBody>
      </p:sp>
    </p:spTree>
    <p:extLst>
      <p:ext uri="{BB962C8B-B14F-4D97-AF65-F5344CB8AC3E}">
        <p14:creationId xmlns:p14="http://schemas.microsoft.com/office/powerpoint/2010/main" val="626653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Tel Aviv, Israel</a:t>
            </a:r>
          </a:p>
        </p:txBody>
      </p:sp>
    </p:spTree>
    <p:extLst>
      <p:ext uri="{BB962C8B-B14F-4D97-AF65-F5344CB8AC3E}">
        <p14:creationId xmlns:p14="http://schemas.microsoft.com/office/powerpoint/2010/main" val="1764995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99036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Washington, D.C.</a:t>
            </a:r>
          </a:p>
        </p:txBody>
      </p:sp>
    </p:spTree>
    <p:extLst>
      <p:ext uri="{BB962C8B-B14F-4D97-AF65-F5344CB8AC3E}">
        <p14:creationId xmlns:p14="http://schemas.microsoft.com/office/powerpoint/2010/main" val="1152778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bg bwMode="black">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83552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bwMode="white"/>
        <p:txBody>
          <a:bodyPr/>
          <a:lstStyle/>
          <a:p>
            <a:r>
              <a:rPr lang="en-US"/>
              <a:t>Click to edit Master title style</a:t>
            </a:r>
          </a:p>
        </p:txBody>
      </p:sp>
      <p:sp>
        <p:nvSpPr>
          <p:cNvPr id="3" name="Text Placeholder 2"/>
          <p:cNvSpPr>
            <a:spLocks noGrp="1"/>
          </p:cNvSpPr>
          <p:nvPr>
            <p:ph type="body" sz="quarter" idx="10"/>
          </p:nvPr>
        </p:nvSpPr>
        <p:spPr bwMode="white">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37614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bwMode="white">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046539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bwMode="white">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257508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77983279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B934657-DE70-4DD3-A561-5E69B9CDEEF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54A5C11B-A688-4A85-AD8E-924D9ABB2113}"/>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Johannesburg, South Africa</a:t>
            </a:r>
          </a:p>
        </p:txBody>
      </p:sp>
      <p:sp>
        <p:nvSpPr>
          <p:cNvPr id="11" name="Rectangle 10">
            <a:extLst>
              <a:ext uri="{FF2B5EF4-FFF2-40B4-BE49-F238E27FC236}">
                <a16:creationId xmlns:a16="http://schemas.microsoft.com/office/drawing/2014/main" id="{5220F1AE-B4AD-4CA1-9E5C-0EE38A4EA2A6}"/>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A9DED20B-F03D-4F38-8470-5775DF78D61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5FED5F8-DF83-4D2E-9192-81D462E7ABE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55366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 title - half page">
    <p:bg bwMode="black">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bwMode="white">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135587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bwMode="white">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964685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870849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2">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5466288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Dem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bwMode="white">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Vide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Section Titl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bwMode="black">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278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bwMode="black">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bwMode="white"/>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bwMode="white">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42730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losing logo slide">
    <p:bg bwMode="black">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9A18902-BF59-4479-A537-66FD1E35DF5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2185FA9F-28EA-426A-818A-41EFF419584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London, England</a:t>
            </a:r>
          </a:p>
        </p:txBody>
      </p:sp>
      <p:sp>
        <p:nvSpPr>
          <p:cNvPr id="11" name="Rectangle 10">
            <a:extLst>
              <a:ext uri="{FF2B5EF4-FFF2-40B4-BE49-F238E27FC236}">
                <a16:creationId xmlns:a16="http://schemas.microsoft.com/office/drawing/2014/main" id="{0DAF1D7A-3374-48EF-8521-9E6666DCE2D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635907B1-6FE9-48EB-BB73-30EEA8608C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B9A3ED0-664E-48A5-8F62-D85C153B7C8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040895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82549104"/>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0324E78-9E7B-4F5A-BB26-F9F2C28741C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8A69C56B-55C7-47C1-895B-831CB28D85F6}"/>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Mexico City, Mexico</a:t>
            </a:r>
          </a:p>
        </p:txBody>
      </p:sp>
      <p:sp>
        <p:nvSpPr>
          <p:cNvPr id="11" name="Rectangle 10">
            <a:extLst>
              <a:ext uri="{FF2B5EF4-FFF2-40B4-BE49-F238E27FC236}">
                <a16:creationId xmlns:a16="http://schemas.microsoft.com/office/drawing/2014/main" id="{9B1343A7-AC17-45FD-A391-6F45766667F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1FCA9EAB-6A53-4FB0-BA89-615D83D0592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AE13C3EF-2C9C-430B-A39C-5925A8CBE2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629070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ED35D14-6F97-4F68-8A45-18D88B5FE42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57F6F04-76A7-4674-B48C-86896E9D24A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Milan, Italy</a:t>
            </a:r>
          </a:p>
        </p:txBody>
      </p:sp>
      <p:sp>
        <p:nvSpPr>
          <p:cNvPr id="11" name="Rectangle 10">
            <a:extLst>
              <a:ext uri="{FF2B5EF4-FFF2-40B4-BE49-F238E27FC236}">
                <a16:creationId xmlns:a16="http://schemas.microsoft.com/office/drawing/2014/main" id="{861CC482-7D54-4142-B7D5-F91D12D5B04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3F86CAB5-0BF5-4F08-B9D7-636182E4EAC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D588729-EF46-4B53-BF14-910CED0D1E4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67462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1.emf"/><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94" r:id="rId1"/>
    <p:sldLayoutId id="2147484695" r:id="rId2"/>
    <p:sldLayoutId id="2147484696" r:id="rId3"/>
    <p:sldLayoutId id="2147484697" r:id="rId4"/>
    <p:sldLayoutId id="2147484698" r:id="rId5"/>
    <p:sldLayoutId id="2147484699" r:id="rId6"/>
    <p:sldLayoutId id="2147484700" r:id="rId7"/>
    <p:sldLayoutId id="2147484701" r:id="rId8"/>
    <p:sldLayoutId id="2147484702" r:id="rId9"/>
    <p:sldLayoutId id="2147484703" r:id="rId10"/>
    <p:sldLayoutId id="2147484704" r:id="rId11"/>
    <p:sldLayoutId id="2147484705" r:id="rId12"/>
    <p:sldLayoutId id="2147484706" r:id="rId13"/>
    <p:sldLayoutId id="2147484707" r:id="rId14"/>
    <p:sldLayoutId id="2147484708" r:id="rId15"/>
    <p:sldLayoutId id="2147484709" r:id="rId16"/>
    <p:sldLayoutId id="2147484710" r:id="rId17"/>
    <p:sldLayoutId id="2147484711" r:id="rId18"/>
    <p:sldLayoutId id="2147484712" r:id="rId19"/>
    <p:sldLayoutId id="2147484240" r:id="rId20"/>
    <p:sldLayoutId id="2147484241" r:id="rId21"/>
    <p:sldLayoutId id="2147484474" r:id="rId22"/>
    <p:sldLayoutId id="2147484245" r:id="rId23"/>
    <p:sldLayoutId id="2147484247" r:id="rId24"/>
    <p:sldLayoutId id="2147484603" r:id="rId25"/>
    <p:sldLayoutId id="2147484645" r:id="rId26"/>
    <p:sldLayoutId id="2147484646" r:id="rId27"/>
    <p:sldLayoutId id="2147484647" r:id="rId28"/>
    <p:sldLayoutId id="2147484683" r:id="rId29"/>
    <p:sldLayoutId id="2147484685" r:id="rId30"/>
    <p:sldLayoutId id="2147484687" r:id="rId31"/>
    <p:sldLayoutId id="2147484256" r:id="rId32"/>
    <p:sldLayoutId id="2147484585" r:id="rId33"/>
    <p:sldLayoutId id="2147484692" r:id="rId34"/>
    <p:sldLayoutId id="214748426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2373724"/>
      </p:ext>
    </p:extLst>
  </p:cSld>
  <p:clrMap bg1="dk1" tx1="lt1" bg2="dk2" tx2="lt2" accent1="accent1" accent2="accent2" accent3="accent3" accent4="accent4" accent5="accent5" accent6="accent6" hlink="hlink" folHlink="folHlink"/>
  <p:sldLayoutIdLst>
    <p:sldLayoutId id="2147484664" r:id="rId1"/>
    <p:sldLayoutId id="2147484580"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 id="2147484656" r:id="rId11"/>
    <p:sldLayoutId id="2147484657" r:id="rId12"/>
    <p:sldLayoutId id="2147484658" r:id="rId13"/>
    <p:sldLayoutId id="2147484659" r:id="rId14"/>
    <p:sldLayoutId id="2147484660" r:id="rId15"/>
    <p:sldLayoutId id="2147484661" r:id="rId16"/>
    <p:sldLayoutId id="2147484662" r:id="rId17"/>
    <p:sldLayoutId id="2147484663" r:id="rId18"/>
    <p:sldLayoutId id="2147484577" r:id="rId19"/>
    <p:sldLayoutId id="2147484673" r:id="rId20"/>
    <p:sldLayoutId id="2147484674" r:id="rId21"/>
    <p:sldLayoutId id="2147484675" r:id="rId22"/>
    <p:sldLayoutId id="2147484676" r:id="rId23"/>
    <p:sldLayoutId id="2147484677" r:id="rId24"/>
    <p:sldLayoutId id="2147484679" r:id="rId25"/>
    <p:sldLayoutId id="2147484680" r:id="rId26"/>
    <p:sldLayoutId id="2147484681" r:id="rId27"/>
    <p:sldLayoutId id="2147484682" r:id="rId28"/>
    <p:sldLayoutId id="2147484249" r:id="rId29"/>
    <p:sldLayoutId id="2147484582" r:id="rId30"/>
    <p:sldLayoutId id="2147484584" r:id="rId31"/>
    <p:sldLayoutId id="2147484689" r:id="rId32"/>
    <p:sldLayoutId id="2147484691" r:id="rId33"/>
    <p:sldLayoutId id="2147484299" r:id="rId34"/>
    <p:sldLayoutId id="214748469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hyperlink" Target="https://github.com/Azure/azure-functions-templates" TargetMode="External"/><Relationship Id="rId7" Type="http://schemas.openxmlformats.org/officeDocument/2006/relationships/image" Target="../media/image29.png"/><Relationship Id="rId2" Type="http://schemas.openxmlformats.org/officeDocument/2006/relationships/hyperlink" Target="https://github.com/Azure/azure-functions-host" TargetMode="External"/><Relationship Id="rId1" Type="http://schemas.openxmlformats.org/officeDocument/2006/relationships/slideLayout" Target="../slideLayouts/slideLayout55.xml"/><Relationship Id="rId6" Type="http://schemas.openxmlformats.org/officeDocument/2006/relationships/hyperlink" Target="https://github.com/Azure/azure-functions-ux" TargetMode="External"/><Relationship Id="rId5" Type="http://schemas.openxmlformats.org/officeDocument/2006/relationships/hyperlink" Target="https://github.com/Azure/azure-webjobs-sdk" TargetMode="External"/><Relationship Id="rId4" Type="http://schemas.openxmlformats.org/officeDocument/2006/relationships/hyperlink" Target="https://github.com/Azure/azure-function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55.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5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55.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cosmos-db/query-cheat-sheet" TargetMode="External"/><Relationship Id="rId2" Type="http://schemas.openxmlformats.org/officeDocument/2006/relationships/hyperlink" Target="http://cosmosdb.com" TargetMode="External"/><Relationship Id="rId1" Type="http://schemas.openxmlformats.org/officeDocument/2006/relationships/slideLayout" Target="../slideLayouts/slideLayout55.xml"/><Relationship Id="rId6" Type="http://schemas.openxmlformats.org/officeDocument/2006/relationships/hyperlink" Target="https://docs.microsoft.com/en-us/azure/cosmos-db/modeling-data" TargetMode="External"/><Relationship Id="rId5" Type="http://schemas.openxmlformats.org/officeDocument/2006/relationships/hyperlink" Target="https://www.documentdb.com/capacityplanner" TargetMode="External"/><Relationship Id="rId4" Type="http://schemas.openxmlformats.org/officeDocument/2006/relationships/hyperlink" Target="http://aka.ms/cosmos-db-migrationtool"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4.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4.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hyperlink" Target="https://azure.microsoft.com/en-us/pricing/details/functions/" TargetMode="Externa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F9FBC-1B25-CA4D-A5A8-07AB5B915976}"/>
              </a:ext>
            </a:extLst>
          </p:cNvPr>
          <p:cNvSpPr>
            <a:spLocks noGrp="1"/>
          </p:cNvSpPr>
          <p:nvPr>
            <p:ph type="title"/>
          </p:nvPr>
        </p:nvSpPr>
        <p:spPr/>
        <p:txBody>
          <a:bodyPr/>
          <a:lstStyle/>
          <a:p>
            <a:r>
              <a:rPr lang="es-ES_tradnl"/>
              <a:t>Elementos en una Function</a:t>
            </a:r>
          </a:p>
        </p:txBody>
      </p:sp>
      <p:sp>
        <p:nvSpPr>
          <p:cNvPr id="3" name="Text Placeholder 2">
            <a:extLst>
              <a:ext uri="{FF2B5EF4-FFF2-40B4-BE49-F238E27FC236}">
                <a16:creationId xmlns:a16="http://schemas.microsoft.com/office/drawing/2014/main" id="{B4BCC6BA-8E36-804F-8492-EC3EB2D1753B}"/>
              </a:ext>
            </a:extLst>
          </p:cNvPr>
          <p:cNvSpPr>
            <a:spLocks noGrp="1"/>
          </p:cNvSpPr>
          <p:nvPr>
            <p:ph type="body" sz="quarter" idx="10"/>
          </p:nvPr>
        </p:nvSpPr>
        <p:spPr>
          <a:xfrm>
            <a:off x="586390" y="1434370"/>
            <a:ext cx="11018520" cy="4222694"/>
          </a:xfrm>
        </p:spPr>
        <p:txBody>
          <a:bodyPr/>
          <a:lstStyle/>
          <a:p>
            <a:r>
              <a:rPr lang="es-ES_tradnl"/>
              <a:t>Las funciones se agrupan en </a:t>
            </a:r>
            <a:r>
              <a:rPr lang="es-ES_tradnl" b="1" err="1"/>
              <a:t>Function</a:t>
            </a:r>
            <a:r>
              <a:rPr lang="es-ES_tradnl" b="1"/>
              <a:t> Apps</a:t>
            </a:r>
            <a:r>
              <a:rPr lang="es-ES_tradnl"/>
              <a:t> lo que te permite compartir recursos y configuraciones además de darle un orden a los pipelines con los que se trabaja.</a:t>
            </a:r>
          </a:p>
          <a:p>
            <a:endParaRPr lang="es-ES_tradnl" b="1"/>
          </a:p>
          <a:p>
            <a:r>
              <a:rPr lang="es-ES_tradnl"/>
              <a:t>Los </a:t>
            </a:r>
            <a:r>
              <a:rPr lang="es-ES_tradnl" b="1"/>
              <a:t>Trigger</a:t>
            </a:r>
            <a:r>
              <a:rPr lang="es-ES_tradnl"/>
              <a:t> como el nombre lo dice son los disparadores de la funcionalidad dentro de nuestra </a:t>
            </a:r>
            <a:r>
              <a:rPr lang="es-ES_tradnl" b="1"/>
              <a:t>Function</a:t>
            </a:r>
            <a:r>
              <a:rPr lang="es-ES_tradnl"/>
              <a:t>.</a:t>
            </a:r>
          </a:p>
          <a:p>
            <a:endParaRPr lang="es-ES_tradnl"/>
          </a:p>
          <a:p>
            <a:r>
              <a:rPr lang="es-ES_tradnl"/>
              <a:t>Los </a:t>
            </a:r>
            <a:r>
              <a:rPr lang="es-ES_tradnl" b="1" err="1"/>
              <a:t>bindings</a:t>
            </a:r>
            <a:r>
              <a:rPr lang="es-ES_tradnl"/>
              <a:t> de entrada/salida proporcionan una forma declarativa  de conectarse a los datos desde dentro del código.</a:t>
            </a:r>
          </a:p>
        </p:txBody>
      </p:sp>
    </p:spTree>
    <p:extLst>
      <p:ext uri="{BB962C8B-B14F-4D97-AF65-F5344CB8AC3E}">
        <p14:creationId xmlns:p14="http://schemas.microsoft.com/office/powerpoint/2010/main" val="11262079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4EAE-0772-8044-A362-68C97F205F4A}"/>
              </a:ext>
            </a:extLst>
          </p:cNvPr>
          <p:cNvSpPr>
            <a:spLocks noGrp="1"/>
          </p:cNvSpPr>
          <p:nvPr>
            <p:ph type="title"/>
          </p:nvPr>
        </p:nvSpPr>
        <p:spPr/>
        <p:txBody>
          <a:bodyPr/>
          <a:lstStyle/>
          <a:p>
            <a:r>
              <a:rPr lang="es-ES_tradnl"/>
              <a:t>El desarrollo de Functions</a:t>
            </a:r>
          </a:p>
        </p:txBody>
      </p:sp>
      <p:sp>
        <p:nvSpPr>
          <p:cNvPr id="3" name="Text Placeholder 2">
            <a:extLst>
              <a:ext uri="{FF2B5EF4-FFF2-40B4-BE49-F238E27FC236}">
                <a16:creationId xmlns:a16="http://schemas.microsoft.com/office/drawing/2014/main" id="{2ECA5EDF-E0C1-174E-8448-4BC0819D3158}"/>
              </a:ext>
            </a:extLst>
          </p:cNvPr>
          <p:cNvSpPr>
            <a:spLocks noGrp="1"/>
          </p:cNvSpPr>
          <p:nvPr>
            <p:ph type="body" sz="quarter" idx="10"/>
          </p:nvPr>
        </p:nvSpPr>
        <p:spPr>
          <a:xfrm>
            <a:off x="586390" y="1434370"/>
            <a:ext cx="11018520" cy="1982081"/>
          </a:xfrm>
        </p:spPr>
        <p:txBody>
          <a:bodyPr/>
          <a:lstStyle/>
          <a:p>
            <a:r>
              <a:rPr lang="es-ES_tradnl"/>
              <a:t>Cuando trabajas con </a:t>
            </a:r>
            <a:r>
              <a:rPr lang="es-ES_tradnl" b="1" err="1"/>
              <a:t>Azure</a:t>
            </a:r>
            <a:r>
              <a:rPr lang="es-ES_tradnl" b="1"/>
              <a:t> Functions</a:t>
            </a:r>
            <a:r>
              <a:rPr lang="es-ES_tradnl"/>
              <a:t> tienes tres formas de trabajar.</a:t>
            </a:r>
          </a:p>
          <a:p>
            <a:r>
              <a:rPr lang="es-ES_tradnl"/>
              <a:t>Portal de </a:t>
            </a:r>
            <a:r>
              <a:rPr lang="es-ES_tradnl" b="1" err="1"/>
              <a:t>Azure</a:t>
            </a:r>
          </a:p>
          <a:p>
            <a:r>
              <a:rPr lang="es-ES_tradnl"/>
              <a:t>Las herramientas de líneas de comandos</a:t>
            </a:r>
          </a:p>
          <a:p>
            <a:r>
              <a:rPr lang="es-ES_tradnl" b="1"/>
              <a:t>Visual Studio </a:t>
            </a:r>
            <a:r>
              <a:rPr lang="es-ES_tradnl"/>
              <a:t>¡Por supuesto!</a:t>
            </a:r>
          </a:p>
        </p:txBody>
      </p:sp>
    </p:spTree>
    <p:extLst>
      <p:ext uri="{BB962C8B-B14F-4D97-AF65-F5344CB8AC3E}">
        <p14:creationId xmlns:p14="http://schemas.microsoft.com/office/powerpoint/2010/main" val="14315706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2BD2-DBF7-BA4F-8F83-DA25B4D6B548}"/>
              </a:ext>
            </a:extLst>
          </p:cNvPr>
          <p:cNvSpPr>
            <a:spLocks noGrp="1"/>
          </p:cNvSpPr>
          <p:nvPr>
            <p:ph type="title"/>
          </p:nvPr>
        </p:nvSpPr>
        <p:spPr>
          <a:xfrm>
            <a:off x="588263" y="457200"/>
            <a:ext cx="11018520" cy="553998"/>
          </a:xfrm>
        </p:spPr>
        <p:txBody>
          <a:bodyPr/>
          <a:lstStyle/>
          <a:p>
            <a:r>
              <a:rPr lang="en-US"/>
              <a:t>Microsoft       Open Source</a:t>
            </a:r>
            <a:endParaRPr lang="es-ES_tradnl"/>
          </a:p>
        </p:txBody>
      </p:sp>
      <p:sp>
        <p:nvSpPr>
          <p:cNvPr id="3" name="Text Placeholder 2">
            <a:extLst>
              <a:ext uri="{FF2B5EF4-FFF2-40B4-BE49-F238E27FC236}">
                <a16:creationId xmlns:a16="http://schemas.microsoft.com/office/drawing/2014/main" id="{21ED2DE8-CB5B-F94A-95A6-D8F8576B24AC}"/>
              </a:ext>
            </a:extLst>
          </p:cNvPr>
          <p:cNvSpPr>
            <a:spLocks noGrp="1"/>
          </p:cNvSpPr>
          <p:nvPr>
            <p:ph type="body" sz="quarter" idx="10"/>
          </p:nvPr>
        </p:nvSpPr>
        <p:spPr>
          <a:xfrm>
            <a:off x="586390" y="1434370"/>
            <a:ext cx="11018520" cy="4493538"/>
          </a:xfrm>
        </p:spPr>
        <p:txBody>
          <a:bodyPr/>
          <a:lstStyle/>
          <a:p>
            <a:r>
              <a:rPr lang="en-US"/>
              <a:t>Azure Functions Runtime</a:t>
            </a:r>
          </a:p>
          <a:p>
            <a:pPr lvl="1"/>
            <a:r>
              <a:rPr lang="en-US">
                <a:hlinkClick r:id="rId2"/>
              </a:rPr>
              <a:t>https://github.com/Azure/azure-functions-host</a:t>
            </a:r>
            <a:endParaRPr lang="en-US"/>
          </a:p>
          <a:p>
            <a:r>
              <a:rPr lang="en-US"/>
              <a:t>Azure Functions Templates</a:t>
            </a:r>
          </a:p>
          <a:p>
            <a:pPr lvl="1"/>
            <a:r>
              <a:rPr lang="en-US">
                <a:hlinkClick r:id="rId3"/>
              </a:rPr>
              <a:t>https://github.com/Azure/azure-functions-templates</a:t>
            </a:r>
            <a:endParaRPr lang="en-US"/>
          </a:p>
          <a:p>
            <a:r>
              <a:rPr lang="en-US" err="1"/>
              <a:t>Documentación</a:t>
            </a:r>
            <a:r>
              <a:rPr lang="en-US"/>
              <a:t> Azure Functions</a:t>
            </a:r>
          </a:p>
          <a:p>
            <a:pPr lvl="1"/>
            <a:r>
              <a:rPr lang="en-US">
                <a:hlinkClick r:id="rId4"/>
              </a:rPr>
              <a:t>https://github.com/Azure/azure-functions</a:t>
            </a:r>
            <a:endParaRPr lang="en-US"/>
          </a:p>
          <a:p>
            <a:r>
              <a:rPr lang="en-US"/>
              <a:t>Core Azure Functions Runtime y bindings</a:t>
            </a:r>
          </a:p>
          <a:p>
            <a:pPr lvl="1"/>
            <a:r>
              <a:rPr lang="en-US">
                <a:hlinkClick r:id="rId5"/>
              </a:rPr>
              <a:t>https://github.com/Azure/azure-webjobs-sdk</a:t>
            </a:r>
            <a:endParaRPr lang="en-US"/>
          </a:p>
          <a:p>
            <a:r>
              <a:rPr lang="en-US"/>
              <a:t>Portal</a:t>
            </a:r>
          </a:p>
          <a:p>
            <a:pPr lvl="1"/>
            <a:r>
              <a:rPr lang="en-US">
                <a:hlinkClick r:id="rId6"/>
              </a:rPr>
              <a:t>https://github.com/Azure/azure-functions-ux</a:t>
            </a:r>
            <a:endParaRPr lang="en-US"/>
          </a:p>
        </p:txBody>
      </p:sp>
      <p:pic>
        <p:nvPicPr>
          <p:cNvPr id="5" name="Graphic 4" descr="Heart">
            <a:extLst>
              <a:ext uri="{FF2B5EF4-FFF2-40B4-BE49-F238E27FC236}">
                <a16:creationId xmlns:a16="http://schemas.microsoft.com/office/drawing/2014/main" id="{91B3EBC4-6A6B-9A43-996B-5E559E1ECE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66295" y="342795"/>
            <a:ext cx="782808" cy="782808"/>
          </a:xfrm>
          <a:prstGeom prst="rect">
            <a:avLst/>
          </a:prstGeom>
        </p:spPr>
      </p:pic>
    </p:spTree>
    <p:extLst>
      <p:ext uri="{BB962C8B-B14F-4D97-AF65-F5344CB8AC3E}">
        <p14:creationId xmlns:p14="http://schemas.microsoft.com/office/powerpoint/2010/main" val="33422002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Text layout (without bullet points)</a:t>
            </a:r>
          </a:p>
        </p:txBody>
      </p:sp>
      <p:sp>
        <p:nvSpPr>
          <p:cNvPr id="6" name="Text Placeholder 5"/>
          <p:cNvSpPr>
            <a:spLocks noGrp="1"/>
          </p:cNvSpPr>
          <p:nvPr>
            <p:ph type="body" sz="quarter" idx="10"/>
          </p:nvPr>
        </p:nvSpPr>
        <p:spPr/>
        <p:txBody>
          <a:bodyPr/>
          <a:lstStyle/>
          <a:p>
            <a:r>
              <a:rPr lang="en-US"/>
              <a:t>Main topic: Segoe UI Semilight, size 28pt</a:t>
            </a:r>
          </a:p>
          <a:p>
            <a:pPr lvl="1"/>
            <a:r>
              <a:rPr lang="en-US"/>
              <a:t>Segoe UI, size 20pt for second level</a:t>
            </a:r>
          </a:p>
          <a:p>
            <a:pPr lvl="2"/>
            <a:r>
              <a:rPr lang="en-US"/>
              <a:t>Segoe UI, size 16pt for third level</a:t>
            </a:r>
          </a:p>
        </p:txBody>
      </p:sp>
    </p:spTree>
    <p:extLst>
      <p:ext uri="{BB962C8B-B14F-4D97-AF65-F5344CB8AC3E}">
        <p14:creationId xmlns:p14="http://schemas.microsoft.com/office/powerpoint/2010/main" val="388417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Text layout with bulleted text</a:t>
            </a:r>
          </a:p>
        </p:txBody>
      </p:sp>
      <p:sp>
        <p:nvSpPr>
          <p:cNvPr id="6" name="Text Placeholder 5"/>
          <p:cNvSpPr>
            <a:spLocks noGrp="1"/>
          </p:cNvSpPr>
          <p:nvPr>
            <p:ph type="body" sz="quarter" idx="10"/>
          </p:nvPr>
        </p:nvSpPr>
        <p:spPr/>
        <p:txBody>
          <a:bodyPr/>
          <a:lstStyle/>
          <a:p>
            <a:r>
              <a:rPr lang="en-US"/>
              <a:t>Main topic: Segoe UI Semilight, size 28pt</a:t>
            </a:r>
          </a:p>
          <a:p>
            <a:pPr lvl="1"/>
            <a:r>
              <a:rPr lang="en-US"/>
              <a:t>Segoe UI, size 20pt for second level</a:t>
            </a:r>
          </a:p>
          <a:p>
            <a:pPr lvl="2"/>
            <a:r>
              <a:rPr lang="en-US"/>
              <a:t>Segoe UI, size 16pt for third level</a:t>
            </a:r>
          </a:p>
        </p:txBody>
      </p:sp>
    </p:spTree>
    <p:extLst>
      <p:ext uri="{BB962C8B-B14F-4D97-AF65-F5344CB8AC3E}">
        <p14:creationId xmlns:p14="http://schemas.microsoft.com/office/powerpoint/2010/main" val="342683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Example with longer headline text</a:t>
            </a:r>
            <a:br>
              <a:rPr lang="en-US"/>
            </a:br>
            <a:r>
              <a:rPr lang="en-US"/>
              <a:t>wrapping to a second line</a:t>
            </a:r>
          </a:p>
        </p:txBody>
      </p:sp>
      <p:sp>
        <p:nvSpPr>
          <p:cNvPr id="6" name="Text Placeholder 5"/>
          <p:cNvSpPr>
            <a:spLocks noGrp="1"/>
          </p:cNvSpPr>
          <p:nvPr>
            <p:ph type="body" sz="quarter" idx="10"/>
          </p:nvPr>
        </p:nvSpPr>
        <p:spPr>
          <a:xfrm>
            <a:off x="586390" y="2027238"/>
            <a:ext cx="11018520" cy="2308324"/>
          </a:xfrm>
        </p:spPr>
        <p:txBody>
          <a:bodyPr/>
          <a:lstStyle/>
          <a:p>
            <a:pPr>
              <a:lnSpc>
                <a:spcPct val="95000"/>
              </a:lnSpc>
            </a:pPr>
            <a:r>
              <a:rPr lang="en-US"/>
              <a:t>When the headline text is 2 lines, move this text block </a:t>
            </a:r>
            <a:br>
              <a:rPr lang="en-US"/>
            </a:br>
            <a:r>
              <a:rPr lang="en-US"/>
              <a:t>down to align to the lower blue guide</a:t>
            </a:r>
          </a:p>
          <a:p>
            <a:pPr>
              <a:lnSpc>
                <a:spcPct val="95000"/>
              </a:lnSpc>
            </a:pPr>
            <a:r>
              <a:rPr lang="en-US"/>
              <a:t>If you don’t see guidelines, click on the View menu, </a:t>
            </a:r>
            <a:br>
              <a:rPr lang="en-US"/>
            </a:br>
            <a:r>
              <a:rPr lang="en-US"/>
              <a:t>and then check the box in front of “Guides”</a:t>
            </a:r>
          </a:p>
          <a:p>
            <a:pPr>
              <a:lnSpc>
                <a:spcPct val="95000"/>
              </a:lnSpc>
            </a:pPr>
            <a:r>
              <a:rPr lang="en-US"/>
              <a:t>Use a “soft return” Shift + Enter to wrap text without </a:t>
            </a:r>
            <a:br>
              <a:rPr lang="en-US"/>
            </a:br>
            <a:r>
              <a:rPr lang="en-US"/>
              <a:t>adding extra line spacing</a:t>
            </a:r>
          </a:p>
        </p:txBody>
      </p:sp>
      <p:sp>
        <p:nvSpPr>
          <p:cNvPr id="4" name="Freeform: Shape 3">
            <a:extLst>
              <a:ext uri="{FF2B5EF4-FFF2-40B4-BE49-F238E27FC236}">
                <a16:creationId xmlns:a16="http://schemas.microsoft.com/office/drawing/2014/main" id="{68C99FEA-6DB6-4686-A261-F28F26C8981E}"/>
              </a:ext>
            </a:extLst>
          </p:cNvPr>
          <p:cNvSpPr/>
          <p:nvPr/>
        </p:nvSpPr>
        <p:spPr bwMode="auto">
          <a:xfrm>
            <a:off x="6516913" y="1993888"/>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17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Adjusting list levels</a:t>
            </a:r>
          </a:p>
        </p:txBody>
      </p:sp>
      <p:sp>
        <p:nvSpPr>
          <p:cNvPr id="6" name="Text Placeholder 5"/>
          <p:cNvSpPr>
            <a:spLocks noGrp="1"/>
          </p:cNvSpPr>
          <p:nvPr>
            <p:ph type="body" sz="quarter" idx="10"/>
          </p:nvPr>
        </p:nvSpPr>
        <p:spPr>
          <a:xfrm>
            <a:off x="584200" y="1435497"/>
            <a:ext cx="11018520" cy="1526572"/>
          </a:xfrm>
        </p:spPr>
        <p:txBody>
          <a:bodyPr/>
          <a:lstStyle/>
          <a:p>
            <a:r>
              <a:rPr lang="en-US"/>
              <a:t>Main topic: Segoe UI </a:t>
            </a:r>
            <a:r>
              <a:rPr lang="en-US" err="1"/>
              <a:t>Semilight</a:t>
            </a:r>
            <a:r>
              <a:rPr lang="en-US"/>
              <a:t>,</a:t>
            </a:r>
            <a:br>
              <a:rPr lang="en-US"/>
            </a:br>
            <a:r>
              <a:rPr lang="en-US"/>
              <a:t>size 28pt</a:t>
            </a:r>
          </a:p>
          <a:p>
            <a:pPr lvl="1"/>
            <a:r>
              <a:rPr lang="en-US"/>
              <a:t>Segoe UI, size 20pt for second level</a:t>
            </a:r>
          </a:p>
          <a:p>
            <a:pPr lvl="2"/>
            <a:r>
              <a:rPr lang="en-US" sz="1600"/>
              <a:t>Segoe UI, size 16pt for third level</a:t>
            </a:r>
          </a:p>
        </p:txBody>
      </p:sp>
      <p:grpSp>
        <p:nvGrpSpPr>
          <p:cNvPr id="5" name="Group 4">
            <a:extLst>
              <a:ext uri="{FF2B5EF4-FFF2-40B4-BE49-F238E27FC236}">
                <a16:creationId xmlns:a16="http://schemas.microsoft.com/office/drawing/2014/main" id="{B590D28B-9EE6-4266-ADA1-CB5BE3416C95}"/>
              </a:ext>
            </a:extLst>
          </p:cNvPr>
          <p:cNvGrpSpPr/>
          <p:nvPr/>
        </p:nvGrpSpPr>
        <p:grpSpPr>
          <a:xfrm>
            <a:off x="6672263" y="588962"/>
            <a:ext cx="4931473" cy="5680076"/>
            <a:chOff x="6672263" y="588962"/>
            <a:chExt cx="4931473" cy="5680076"/>
          </a:xfrm>
        </p:grpSpPr>
        <p:pic>
          <p:nvPicPr>
            <p:cNvPr id="8" name="Picture 3" descr="Screenshot of Decrease List level and Increase List Level menu"/>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72422" y="875383"/>
              <a:ext cx="4319750" cy="962889"/>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04EE52DC-E441-4CFE-A00E-424DD19F14DF}"/>
                </a:ext>
              </a:extLst>
            </p:cNvPr>
            <p:cNvSpPr/>
            <p:nvPr/>
          </p:nvSpPr>
          <p:spPr bwMode="auto">
            <a:xfrm>
              <a:off x="6672263" y="588962"/>
              <a:ext cx="493147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672263" y="1970034"/>
              <a:ext cx="4931473" cy="3545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defTabSz="932472" fontAlgn="base">
                <a:spcBef>
                  <a:spcPts val="1200"/>
                </a:spcBef>
                <a:spcAft>
                  <a:spcPts val="1200"/>
                </a:spcAft>
              </a:pPr>
              <a:r>
                <a:rPr lang="en-US" sz="1200">
                  <a:solidFill>
                    <a:schemeClr val="tx1"/>
                  </a:solidFill>
                  <a:ea typeface="Segoe UI" panose="020B0502040204020203" pitchFamily="34" charset="0"/>
                  <a:cs typeface="Segoe UI" panose="020B0502040204020203" pitchFamily="34" charset="0"/>
                </a:rPr>
                <a:t>Use the “</a:t>
              </a:r>
              <a:r>
                <a:rPr lang="en-US" sz="1200" b="1">
                  <a:solidFill>
                    <a:schemeClr val="tx1"/>
                  </a:solidFill>
                  <a:ea typeface="Segoe UI" panose="020B0502040204020203" pitchFamily="34" charset="0"/>
                  <a:cs typeface="Segoe UI" panose="020B0502040204020203" pitchFamily="34" charset="0"/>
                </a:rPr>
                <a:t>Decrease List Level</a:t>
              </a:r>
              <a:r>
                <a:rPr lang="en-US" sz="1200">
                  <a:solidFill>
                    <a:schemeClr val="tx1"/>
                  </a:solidFill>
                  <a:ea typeface="Segoe UI" panose="020B0502040204020203" pitchFamily="34" charset="0"/>
                  <a:cs typeface="Segoe UI" panose="020B0502040204020203" pitchFamily="34" charset="0"/>
                </a:rPr>
                <a:t>” and “</a:t>
              </a:r>
              <a:r>
                <a:rPr lang="en-US" sz="1200" b="1">
                  <a:solidFill>
                    <a:schemeClr val="tx1"/>
                  </a:solidFill>
                  <a:ea typeface="Segoe UI" panose="020B0502040204020203" pitchFamily="34" charset="0"/>
                  <a:cs typeface="Segoe UI" panose="020B0502040204020203" pitchFamily="34" charset="0"/>
                </a:rPr>
                <a:t>Increase List Level</a:t>
              </a:r>
              <a:r>
                <a:rPr lang="en-US" sz="1200">
                  <a:solidFill>
                    <a:schemeClr val="tx1"/>
                  </a:solidFill>
                  <a:ea typeface="Segoe UI" panose="020B0502040204020203" pitchFamily="34" charset="0"/>
                  <a:cs typeface="Segoe UI" panose="020B0502040204020203" pitchFamily="34" charset="0"/>
                </a:rPr>
                <a:t>” tools </a:t>
              </a:r>
              <a:br>
                <a:rPr lang="en-US" sz="1200">
                  <a:solidFill>
                    <a:schemeClr val="tx1"/>
                  </a:solidFill>
                  <a:ea typeface="Segoe UI" panose="020B0502040204020203" pitchFamily="34" charset="0"/>
                  <a:cs typeface="Segoe UI" panose="020B0502040204020203" pitchFamily="34" charset="0"/>
                </a:rPr>
              </a:br>
              <a:r>
                <a:rPr lang="en-US" sz="1200">
                  <a:solidFill>
                    <a:schemeClr val="tx1"/>
                  </a:solidFill>
                  <a:ea typeface="Segoe UI" panose="020B0502040204020203" pitchFamily="34" charset="0"/>
                  <a:cs typeface="Segoe UI" panose="020B0502040204020203" pitchFamily="34" charset="0"/>
                </a:rPr>
                <a:t>on the </a:t>
              </a:r>
              <a:r>
                <a:rPr lang="en-US" sz="1200" b="1">
                  <a:solidFill>
                    <a:schemeClr val="tx1"/>
                  </a:solidFill>
                  <a:ea typeface="Segoe UI" panose="020B0502040204020203" pitchFamily="34" charset="0"/>
                  <a:cs typeface="Segoe UI" panose="020B0502040204020203" pitchFamily="34" charset="0"/>
                </a:rPr>
                <a:t>Home</a:t>
              </a:r>
              <a:r>
                <a:rPr lang="en-US" sz="1200">
                  <a:solidFill>
                    <a:schemeClr val="tx1"/>
                  </a:solidFill>
                  <a:ea typeface="Segoe UI" panose="020B0502040204020203" pitchFamily="34" charset="0"/>
                  <a:cs typeface="Segoe UI" panose="020B0502040204020203" pitchFamily="34" charset="0"/>
                </a:rPr>
                <a:t> menu to change text levels.</a:t>
              </a:r>
            </a:p>
            <a:p>
              <a:pPr defTabSz="932472" fontAlgn="base">
                <a:spcBef>
                  <a:spcPts val="1200"/>
                </a:spcBef>
                <a:spcAft>
                  <a:spcPct val="0"/>
                </a:spcAft>
              </a:pPr>
              <a:r>
                <a:rPr lang="en-US" sz="1200" b="1">
                  <a:solidFill>
                    <a:schemeClr val="tx1"/>
                  </a:solidFill>
                  <a:ea typeface="Segoe UI" panose="020B0502040204020203" pitchFamily="34" charset="0"/>
                  <a:cs typeface="Segoe UI" panose="020B0502040204020203" pitchFamily="34" charset="0"/>
                </a:rPr>
                <a:t>Try this:  </a:t>
              </a:r>
            </a:p>
            <a:p>
              <a:pPr marL="294732" indent="-239672" defTabSz="932472" fontAlgn="base">
                <a:spcBef>
                  <a:spcPts val="1200"/>
                </a:spcBef>
                <a:spcAft>
                  <a:spcPct val="0"/>
                </a:spcAft>
                <a:buFont typeface="+mj-lt"/>
                <a:buAutoNum type="arabicPeriod"/>
              </a:pPr>
              <a:r>
                <a:rPr lang="en-US" sz="1200">
                  <a:solidFill>
                    <a:schemeClr val="tx1"/>
                  </a:solidFill>
                  <a:ea typeface="Segoe UI" panose="020B0502040204020203" pitchFamily="34" charset="0"/>
                  <a:cs typeface="Segoe UI" panose="020B0502040204020203" pitchFamily="34" charset="0"/>
                </a:rPr>
                <a:t>Place your cursor in the line of text that says “Segoe UI, size 20pt for second level”</a:t>
              </a:r>
            </a:p>
            <a:p>
              <a:pPr marL="294732" indent="-239672" defTabSz="932472" fontAlgn="base">
                <a:spcBef>
                  <a:spcPts val="1200"/>
                </a:spcBef>
                <a:spcAft>
                  <a:spcPct val="0"/>
                </a:spcAft>
                <a:buFont typeface="+mj-lt"/>
                <a:buAutoNum type="arabicPeriod"/>
              </a:pPr>
              <a:r>
                <a:rPr lang="en-US" sz="1200">
                  <a:solidFill>
                    <a:schemeClr val="tx1"/>
                  </a:solidFill>
                  <a:ea typeface="Segoe UI" panose="020B0502040204020203" pitchFamily="34" charset="0"/>
                  <a:cs typeface="Segoe UI" panose="020B0502040204020203" pitchFamily="34" charset="0"/>
                </a:rPr>
                <a:t>Next click the Home tab, and then on the “</a:t>
              </a:r>
              <a:r>
                <a:rPr lang="en-US" sz="1200" b="1">
                  <a:solidFill>
                    <a:schemeClr val="tx1"/>
                  </a:solidFill>
                  <a:cs typeface="Segoe UI" panose="020B0502040204020203" pitchFamily="34" charset="0"/>
                </a:rPr>
                <a:t>Decrease List level</a:t>
              </a:r>
              <a:r>
                <a:rPr lang="en-US" sz="1200">
                  <a:solidFill>
                    <a:schemeClr val="tx1"/>
                  </a:solidFill>
                  <a:ea typeface="Segoe UI" panose="020B0502040204020203" pitchFamily="34" charset="0"/>
                  <a:cs typeface="Segoe UI" panose="020B0502040204020203" pitchFamily="34" charset="0"/>
                </a:rPr>
                <a:t>” tool. Notice how the line moves up one level.</a:t>
              </a:r>
            </a:p>
            <a:p>
              <a:pPr marL="294732" indent="-239672" defTabSz="932472" fontAlgn="base">
                <a:spcBef>
                  <a:spcPts val="1200"/>
                </a:spcBef>
                <a:spcAft>
                  <a:spcPct val="0"/>
                </a:spcAft>
                <a:buFont typeface="+mj-lt"/>
                <a:buAutoNum type="arabicPeriod"/>
              </a:pPr>
              <a:r>
                <a:rPr lang="en-US" sz="1200">
                  <a:solidFill>
                    <a:schemeClr val="tx1"/>
                  </a:solidFill>
                  <a:ea typeface="Segoe UI" panose="020B0502040204020203" pitchFamily="34" charset="0"/>
                  <a:cs typeface="Segoe UI" panose="020B0502040204020203" pitchFamily="34" charset="0"/>
                </a:rPr>
                <a:t>Now try placing your cursor in one of the top  “Main topic…” line of text. Click the “</a:t>
              </a:r>
              <a:r>
                <a:rPr lang="en-US" sz="1200" b="1">
                  <a:solidFill>
                    <a:schemeClr val="tx1"/>
                  </a:solidFill>
                  <a:cs typeface="Segoe UI" panose="020B0502040204020203" pitchFamily="34" charset="0"/>
                </a:rPr>
                <a:t>Increase List Level</a:t>
              </a:r>
              <a:r>
                <a:rPr lang="en-US" sz="1200">
                  <a:solidFill>
                    <a:schemeClr val="tx1"/>
                  </a:solidFill>
                  <a:ea typeface="Segoe UI" panose="020B0502040204020203" pitchFamily="34" charset="0"/>
                  <a:cs typeface="Segoe UI" panose="020B0502040204020203" pitchFamily="34" charset="0"/>
                </a:rPr>
                <a:t>” tool and see how the text is pushed in one level.</a:t>
              </a:r>
            </a:p>
            <a:p>
              <a:pPr defTabSz="932472" fontAlgn="base">
                <a:spcBef>
                  <a:spcPts val="1200"/>
                </a:spcBef>
                <a:spcAft>
                  <a:spcPct val="0"/>
                </a:spcAft>
              </a:pPr>
              <a:r>
                <a:rPr lang="en-US" sz="1200">
                  <a:solidFill>
                    <a:schemeClr val="tx1"/>
                  </a:solidFill>
                  <a:ea typeface="Segoe UI" panose="020B0502040204020203" pitchFamily="34" charset="0"/>
                  <a:cs typeface="Segoe UI" panose="020B0502040204020203" pitchFamily="34" charset="0"/>
                </a:rPr>
                <a:t>Use these 2 tools to adjust your text levels as you work</a:t>
              </a:r>
            </a:p>
          </p:txBody>
        </p:sp>
      </p:grpSp>
    </p:spTree>
    <p:extLst>
      <p:ext uri="{BB962C8B-B14F-4D97-AF65-F5344CB8AC3E}">
        <p14:creationId xmlns:p14="http://schemas.microsoft.com/office/powerpoint/2010/main" val="30092204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a:t>Square photo </a:t>
            </a:r>
            <a:br>
              <a:rPr lang="en-US"/>
            </a:br>
            <a:r>
              <a:rPr lang="en-US"/>
              <a:t>with title</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p:txBody>
          <a:bodyPr/>
          <a:lstStyle/>
          <a:p>
            <a:r>
              <a:rPr lang="en-US"/>
              <a:t>Smaller text</a:t>
            </a:r>
          </a:p>
        </p:txBody>
      </p:sp>
      <p:sp>
        <p:nvSpPr>
          <p:cNvPr id="4" name="Picture Placeholder 3">
            <a:extLst>
              <a:ext uri="{FF2B5EF4-FFF2-40B4-BE49-F238E27FC236}">
                <a16:creationId xmlns:a16="http://schemas.microsoft.com/office/drawing/2014/main" id="{6939EE8A-236B-45B7-AA3F-3179632EFA68}"/>
              </a:ext>
            </a:extLst>
          </p:cNvPr>
          <p:cNvSpPr>
            <a:spLocks noGrp="1"/>
          </p:cNvSpPr>
          <p:nvPr>
            <p:ph type="pic" sz="quarter" idx="11"/>
          </p:nvPr>
        </p:nvSpPr>
        <p:spPr/>
      </p:sp>
    </p:spTree>
    <p:extLst>
      <p:ext uri="{BB962C8B-B14F-4D97-AF65-F5344CB8AC3E}">
        <p14:creationId xmlns:p14="http://schemas.microsoft.com/office/powerpoint/2010/main" val="12898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a:t>Square photo layout </a:t>
            </a:r>
            <a:br>
              <a:rPr lang="en-US"/>
            </a:br>
            <a:r>
              <a:rPr lang="en-US"/>
              <a:t>with smaller text</a:t>
            </a:r>
          </a:p>
        </p:txBody>
      </p:sp>
      <p:sp>
        <p:nvSpPr>
          <p:cNvPr id="3" name="Picture Placeholder 2">
            <a:extLst>
              <a:ext uri="{FF2B5EF4-FFF2-40B4-BE49-F238E27FC236}">
                <a16:creationId xmlns:a16="http://schemas.microsoft.com/office/drawing/2014/main" id="{40858CDC-8961-45E2-BDE1-2CFA3B3B42A2}"/>
              </a:ext>
            </a:extLst>
          </p:cNvPr>
          <p:cNvSpPr>
            <a:spLocks noGrp="1"/>
          </p:cNvSpPr>
          <p:nvPr>
            <p:ph type="pic" sz="quarter" idx="11"/>
          </p:nvPr>
        </p:nvSpPr>
        <p:spPr/>
      </p:sp>
    </p:spTree>
    <p:extLst>
      <p:ext uri="{BB962C8B-B14F-4D97-AF65-F5344CB8AC3E}">
        <p14:creationId xmlns:p14="http://schemas.microsoft.com/office/powerpoint/2010/main" val="338321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a:t>Demo</a:t>
            </a:r>
          </a:p>
        </p:txBody>
      </p:sp>
      <p:sp>
        <p:nvSpPr>
          <p:cNvPr id="4" name="Text Placeholder 3"/>
          <p:cNvSpPr>
            <a:spLocks noGrp="1"/>
          </p:cNvSpPr>
          <p:nvPr>
            <p:ph type="body" sz="quarter" idx="12"/>
          </p:nvPr>
        </p:nvSpPr>
        <p:spPr>
          <a:xfrm>
            <a:off x="585216" y="3977319"/>
            <a:ext cx="9144000" cy="332399"/>
          </a:xfrm>
        </p:spPr>
        <p:txBody>
          <a:bodyPr/>
          <a:lstStyle/>
          <a:p>
            <a:r>
              <a:rPr lang="en-US"/>
              <a:t>Speaker name</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17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Video</a:t>
            </a:r>
          </a:p>
        </p:txBody>
      </p:sp>
    </p:spTree>
    <p:extLst>
      <p:ext uri="{BB962C8B-B14F-4D97-AF65-F5344CB8AC3E}">
        <p14:creationId xmlns:p14="http://schemas.microsoft.com/office/powerpoint/2010/main" val="24245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a:t>Section title</a:t>
            </a:r>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Software code slide</a:t>
            </a:r>
          </a:p>
        </p:txBody>
      </p:sp>
      <p:sp>
        <p:nvSpPr>
          <p:cNvPr id="5" name="Text Placeholder 4"/>
          <p:cNvSpPr>
            <a:spLocks noGrp="1"/>
          </p:cNvSpPr>
          <p:nvPr>
            <p:ph type="body" sz="quarter" idx="10"/>
          </p:nvPr>
        </p:nvSpPr>
        <p:spPr/>
        <p:txBody>
          <a:bodyPr/>
          <a:lstStyle/>
          <a:p>
            <a:r>
              <a:rPr lang="en-US"/>
              <a:t>This slide layout uses Consolas, a monotype font which is ideal for showing software code. </a:t>
            </a:r>
          </a:p>
        </p:txBody>
      </p:sp>
    </p:spTree>
    <p:extLst>
      <p:ext uri="{BB962C8B-B14F-4D97-AF65-F5344CB8AC3E}">
        <p14:creationId xmlns:p14="http://schemas.microsoft.com/office/powerpoint/2010/main" val="80202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4200" y="2698002"/>
            <a:ext cx="5439451" cy="1107996"/>
          </a:xfrm>
        </p:spPr>
        <p:txBody>
          <a:bodyPr/>
          <a:lstStyle/>
          <a:p>
            <a:r>
              <a:rPr lang="en-US">
                <a:cs typeface="Segoe UI Semilight"/>
              </a:rPr>
              <a:t>Por </a:t>
            </a:r>
            <a:r>
              <a:rPr lang="en-US" err="1">
                <a:cs typeface="Segoe UI Semilight"/>
              </a:rPr>
              <a:t>qué</a:t>
            </a:r>
            <a:r>
              <a:rPr lang="en-US">
                <a:cs typeface="Segoe UI Semilight"/>
              </a:rPr>
              <a:t> COSMOS DB ?</a:t>
            </a:r>
            <a:endParaRPr lang="en-US"/>
          </a:p>
        </p:txBody>
      </p:sp>
      <p:pic>
        <p:nvPicPr>
          <p:cNvPr id="4" name="Picture 5" descr="A picture containing vector graphics&#10;&#10;Description generated with very high confidence">
            <a:extLst>
              <a:ext uri="{FF2B5EF4-FFF2-40B4-BE49-F238E27FC236}">
                <a16:creationId xmlns:a16="http://schemas.microsoft.com/office/drawing/2014/main" id="{75A3300B-FF98-4204-AE7E-6A6F631388E7}"/>
              </a:ext>
            </a:extLst>
          </p:cNvPr>
          <p:cNvPicPr>
            <a:picLocks noChangeAspect="1"/>
          </p:cNvPicPr>
          <p:nvPr/>
        </p:nvPicPr>
        <p:blipFill>
          <a:blip r:embed="rId3"/>
          <a:stretch>
            <a:fillRect/>
          </a:stretch>
        </p:blipFill>
        <p:spPr>
          <a:xfrm>
            <a:off x="7402606" y="1429871"/>
            <a:ext cx="3639670" cy="3639670"/>
          </a:xfrm>
          <a:prstGeom prst="rect">
            <a:avLst/>
          </a:prstGeom>
        </p:spPr>
      </p:pic>
    </p:spTree>
    <p:extLst>
      <p:ext uri="{BB962C8B-B14F-4D97-AF65-F5344CB8AC3E}">
        <p14:creationId xmlns:p14="http://schemas.microsoft.com/office/powerpoint/2010/main" val="32837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descr="A close up of a map&#10;&#10;Description generated with high confidence">
            <a:extLst>
              <a:ext uri="{FF2B5EF4-FFF2-40B4-BE49-F238E27FC236}">
                <a16:creationId xmlns:a16="http://schemas.microsoft.com/office/drawing/2014/main" id="{CDD86D80-5890-48A9-9E83-A750762A20F0}"/>
              </a:ext>
            </a:extLst>
          </p:cNvPr>
          <p:cNvPicPr>
            <a:picLocks noChangeAspect="1"/>
          </p:cNvPicPr>
          <p:nvPr/>
        </p:nvPicPr>
        <p:blipFill>
          <a:blip r:embed="rId2"/>
          <a:stretch>
            <a:fillRect/>
          </a:stretch>
        </p:blipFill>
        <p:spPr>
          <a:xfrm>
            <a:off x="712696" y="356459"/>
            <a:ext cx="10845051" cy="6105860"/>
          </a:xfrm>
          <a:prstGeom prst="rect">
            <a:avLst/>
          </a:prstGeom>
        </p:spPr>
      </p:pic>
    </p:spTree>
    <p:extLst>
      <p:ext uri="{BB962C8B-B14F-4D97-AF65-F5344CB8AC3E}">
        <p14:creationId xmlns:p14="http://schemas.microsoft.com/office/powerpoint/2010/main" val="28697155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337671" y="775500"/>
            <a:ext cx="4161981" cy="553998"/>
          </a:xfrm>
        </p:spPr>
        <p:txBody>
          <a:bodyPr/>
          <a:lstStyle/>
          <a:p>
            <a:r>
              <a:rPr lang="en-US" err="1">
                <a:cs typeface="Segoe UI Semilight"/>
              </a:rPr>
              <a:t>Algo</a:t>
            </a:r>
            <a:r>
              <a:rPr lang="en-US">
                <a:cs typeface="Segoe UI Semilight"/>
              </a:rPr>
              <a:t> </a:t>
            </a:r>
            <a:r>
              <a:rPr lang="en-US" err="1">
                <a:cs typeface="Segoe UI Semilight"/>
              </a:rPr>
              <a:t>más</a:t>
            </a:r>
            <a:r>
              <a:rPr lang="en-US">
                <a:cs typeface="Segoe UI Semilight"/>
              </a:rPr>
              <a:t> ?</a:t>
            </a:r>
            <a:endParaRPr lang="en-US"/>
          </a:p>
        </p:txBody>
      </p:sp>
      <p:sp>
        <p:nvSpPr>
          <p:cNvPr id="5" name="Text Placeholder 4">
            <a:extLst>
              <a:ext uri="{FF2B5EF4-FFF2-40B4-BE49-F238E27FC236}">
                <a16:creationId xmlns:a16="http://schemas.microsoft.com/office/drawing/2014/main" id="{F045023B-E2E3-4316-96A3-99600FB5E605}"/>
              </a:ext>
            </a:extLst>
          </p:cNvPr>
          <p:cNvSpPr>
            <a:spLocks noGrp="1"/>
          </p:cNvSpPr>
          <p:nvPr>
            <p:ph type="body" sz="quarter" idx="10"/>
          </p:nvPr>
        </p:nvSpPr>
        <p:spPr>
          <a:xfrm>
            <a:off x="337671" y="1854658"/>
            <a:ext cx="4812366" cy="3200876"/>
          </a:xfrm>
        </p:spPr>
        <p:txBody>
          <a:bodyPr vert="horz" wrap="square" lIns="0" tIns="0" rIns="0" bIns="0" rtlCol="0" anchor="t">
            <a:spAutoFit/>
          </a:bodyPr>
          <a:lstStyle/>
          <a:p>
            <a:pPr marL="342900" indent="-342900">
              <a:buFont typeface="Arial" panose="05000000000000000000" pitchFamily="2" charset="2"/>
              <a:buChar char="•"/>
            </a:pPr>
            <a:r>
              <a:rPr lang="en-US" dirty="0" err="1">
                <a:cs typeface="Segoe UI Semilight"/>
              </a:rPr>
              <a:t>Arquitecturas</a:t>
            </a:r>
            <a:r>
              <a:rPr lang="en-US" dirty="0">
                <a:cs typeface="Segoe UI Semilight"/>
              </a:rPr>
              <a:t> de Alta </a:t>
            </a:r>
            <a:r>
              <a:rPr lang="en-US" dirty="0" err="1">
                <a:cs typeface="Segoe UI Semilight"/>
              </a:rPr>
              <a:t>Disponibilidad</a:t>
            </a:r>
            <a:r>
              <a:rPr lang="en-US" dirty="0">
                <a:cs typeface="Segoe UI Semilight"/>
              </a:rPr>
              <a:t>.</a:t>
            </a:r>
            <a:endParaRPr lang="en-US" dirty="0"/>
          </a:p>
          <a:p>
            <a:pPr marL="342900" indent="-342900">
              <a:buFont typeface="Arial" panose="05000000000000000000" pitchFamily="2" charset="2"/>
              <a:buChar char="•"/>
            </a:pPr>
            <a:r>
              <a:rPr lang="en-US" dirty="0" err="1">
                <a:cs typeface="Segoe UI Semilight"/>
              </a:rPr>
              <a:t>Replicación</a:t>
            </a:r>
            <a:r>
              <a:rPr lang="en-US" dirty="0">
                <a:cs typeface="Segoe UI Semilight"/>
              </a:rPr>
              <a:t> y </a:t>
            </a:r>
            <a:r>
              <a:rPr lang="en-US" dirty="0" err="1">
                <a:cs typeface="Segoe UI Semilight"/>
              </a:rPr>
              <a:t>Conmutación</a:t>
            </a:r>
            <a:r>
              <a:rPr lang="en-US" dirty="0">
                <a:cs typeface="Segoe UI Semilight"/>
              </a:rPr>
              <a:t>.</a:t>
            </a:r>
            <a:endParaRPr lang="en-US" dirty="0"/>
          </a:p>
          <a:p>
            <a:pPr marL="342900" indent="-342900">
              <a:buFont typeface="Arial" panose="05000000000000000000" pitchFamily="2" charset="2"/>
              <a:buChar char="•"/>
            </a:pPr>
            <a:r>
              <a:rPr lang="en-US" dirty="0">
                <a:cs typeface="Segoe UI Semilight"/>
              </a:rPr>
              <a:t>Administración </a:t>
            </a:r>
            <a:r>
              <a:rPr lang="en-US" dirty="0" err="1">
                <a:cs typeface="Segoe UI Semilight"/>
              </a:rPr>
              <a:t>automática</a:t>
            </a:r>
            <a:r>
              <a:rPr lang="en-US" dirty="0">
                <a:cs typeface="Segoe UI Semilight"/>
              </a:rPr>
              <a:t> de </a:t>
            </a:r>
            <a:r>
              <a:rPr lang="en-US" dirty="0" err="1">
                <a:cs typeface="Segoe UI Semilight"/>
              </a:rPr>
              <a:t>índices</a:t>
            </a:r>
            <a:r>
              <a:rPr lang="en-US" dirty="0">
                <a:cs typeface="Segoe UI Semilight"/>
              </a:rPr>
              <a:t>.</a:t>
            </a:r>
            <a:endParaRPr lang="en-US" dirty="0" err="1"/>
          </a:p>
          <a:p>
            <a:pPr marL="342900" indent="-342900">
              <a:buFont typeface="Arial" panose="05000000000000000000" pitchFamily="2" charset="2"/>
              <a:buChar char="•"/>
            </a:pPr>
            <a:r>
              <a:rPr lang="en-US" dirty="0">
                <a:cs typeface="Segoe UI Semilight"/>
              </a:rPr>
              <a:t>Seguridad.</a:t>
            </a:r>
            <a:endParaRPr lang="en-US" dirty="0"/>
          </a:p>
          <a:p>
            <a:pPr marL="342900" indent="-342900">
              <a:buFont typeface="Arial" panose="05000000000000000000" pitchFamily="2" charset="2"/>
              <a:buChar char="•"/>
            </a:pPr>
            <a:r>
              <a:rPr lang="en-US" dirty="0" err="1">
                <a:cs typeface="Segoe UI Semilight"/>
              </a:rPr>
              <a:t>Datos</a:t>
            </a:r>
            <a:r>
              <a:rPr lang="en-US" dirty="0">
                <a:cs typeface="Segoe UI Semilight"/>
              </a:rPr>
              <a:t> con </a:t>
            </a:r>
            <a:r>
              <a:rPr lang="en-US" dirty="0" err="1">
                <a:cs typeface="Segoe UI Semilight"/>
              </a:rPr>
              <a:t>Expiración</a:t>
            </a:r>
            <a:r>
              <a:rPr lang="en-US" dirty="0">
                <a:cs typeface="Segoe UI Semilight"/>
              </a:rPr>
              <a:t> </a:t>
            </a:r>
            <a:r>
              <a:rPr lang="en-US" dirty="0" err="1">
                <a:cs typeface="Segoe UI Semilight"/>
              </a:rPr>
              <a:t>Automática</a:t>
            </a:r>
            <a:r>
              <a:rPr lang="en-US" dirty="0">
                <a:cs typeface="Segoe UI Semilight"/>
              </a:rPr>
              <a:t>.</a:t>
            </a:r>
          </a:p>
          <a:p>
            <a:pPr marL="342900" indent="-342900">
              <a:buFont typeface="Arial" panose="05000000000000000000" pitchFamily="2" charset="2"/>
              <a:buChar char="•"/>
            </a:pPr>
            <a:r>
              <a:rPr lang="en-US" dirty="0" err="1">
                <a:cs typeface="Segoe UI Semilight"/>
              </a:rPr>
              <a:t>Asignar</a:t>
            </a:r>
            <a:r>
              <a:rPr lang="en-US" dirty="0">
                <a:cs typeface="Segoe UI Semilight"/>
              </a:rPr>
              <a:t> </a:t>
            </a:r>
            <a:r>
              <a:rPr lang="en-US" dirty="0" err="1">
                <a:cs typeface="Segoe UI Semilight"/>
              </a:rPr>
              <a:t>recursos</a:t>
            </a:r>
            <a:r>
              <a:rPr lang="en-US" dirty="0">
                <a:cs typeface="Segoe UI Semilight"/>
              </a:rPr>
              <a:t> </a:t>
            </a:r>
            <a:r>
              <a:rPr lang="en-US" dirty="0" err="1">
                <a:cs typeface="Segoe UI Semilight"/>
              </a:rPr>
              <a:t>según</a:t>
            </a:r>
            <a:r>
              <a:rPr lang="en-US" dirty="0">
                <a:cs typeface="Segoe UI Semilight"/>
              </a:rPr>
              <a:t> </a:t>
            </a:r>
            <a:r>
              <a:rPr lang="en-US" dirty="0" err="1">
                <a:cs typeface="Segoe UI Semilight"/>
              </a:rPr>
              <a:t>demanda</a:t>
            </a:r>
            <a:r>
              <a:rPr lang="en-US" dirty="0">
                <a:cs typeface="Segoe UI Semilight"/>
              </a:rPr>
              <a:t>. </a:t>
            </a:r>
            <a:endParaRPr lang="en-US" dirty="0"/>
          </a:p>
          <a:p>
            <a:pPr marL="342900" indent="-342900">
              <a:buFont typeface="Arial" panose="05000000000000000000" pitchFamily="2" charset="2"/>
              <a:buChar char="•"/>
            </a:pPr>
            <a:r>
              <a:rPr lang="en-US" dirty="0" err="1">
                <a:cs typeface="Segoe UI"/>
              </a:rPr>
              <a:t>Preparada</a:t>
            </a:r>
            <a:r>
              <a:rPr lang="en-US" dirty="0">
                <a:cs typeface="Segoe UI"/>
              </a:rPr>
              <a:t> para </a:t>
            </a:r>
            <a:r>
              <a:rPr lang="en-US" dirty="0" err="1">
                <a:cs typeface="Segoe UI"/>
              </a:rPr>
              <a:t>análisis</a:t>
            </a:r>
            <a:r>
              <a:rPr lang="en-US" dirty="0">
                <a:cs typeface="Segoe UI"/>
              </a:rPr>
              <a:t>. </a:t>
            </a:r>
            <a:endParaRPr lang="en-US" dirty="0" err="1"/>
          </a:p>
          <a:p>
            <a:pPr marL="342900" indent="-342900">
              <a:buFont typeface="Arial" panose="05000000000000000000" pitchFamily="2" charset="2"/>
              <a:buChar char="•"/>
            </a:pPr>
            <a:r>
              <a:rPr lang="en-US" dirty="0" err="1">
                <a:cs typeface="Segoe UI"/>
              </a:rPr>
              <a:t>Fácil</a:t>
            </a:r>
            <a:r>
              <a:rPr lang="en-US" dirty="0">
                <a:cs typeface="Segoe UI"/>
              </a:rPr>
              <a:t> </a:t>
            </a:r>
            <a:r>
              <a:rPr lang="en-US" dirty="0" err="1">
                <a:cs typeface="Segoe UI"/>
              </a:rPr>
              <a:t>integración</a:t>
            </a:r>
            <a:r>
              <a:rPr lang="en-US" dirty="0">
                <a:cs typeface="Segoe UI"/>
              </a:rPr>
              <a:t> con </a:t>
            </a:r>
            <a:r>
              <a:rPr lang="en-US" dirty="0" err="1">
                <a:cs typeface="Segoe UI"/>
              </a:rPr>
              <a:t>arquitecturas</a:t>
            </a:r>
            <a:r>
              <a:rPr lang="en-US" dirty="0">
                <a:cs typeface="Segoe UI"/>
              </a:rPr>
              <a:t> </a:t>
            </a:r>
            <a:r>
              <a:rPr lang="en-US" dirty="0" err="1">
                <a:cs typeface="Segoe UI"/>
              </a:rPr>
              <a:t>orientadas</a:t>
            </a:r>
            <a:r>
              <a:rPr lang="en-US" dirty="0">
                <a:cs typeface="Segoe UI"/>
              </a:rPr>
              <a:t> a </a:t>
            </a:r>
            <a:r>
              <a:rPr lang="en-US" dirty="0" err="1">
                <a:cs typeface="Segoe UI"/>
              </a:rPr>
              <a:t>eventos</a:t>
            </a:r>
            <a:r>
              <a:rPr lang="en-US" dirty="0">
                <a:cs typeface="Segoe UI"/>
              </a:rPr>
              <a:t>.</a:t>
            </a:r>
            <a:endParaRPr lang="en-US" dirty="0"/>
          </a:p>
        </p:txBody>
      </p:sp>
      <p:pic>
        <p:nvPicPr>
          <p:cNvPr id="15" name="Picture 15" descr="A screenshot of a cell phone&#10;&#10;Description generated with very high confidence">
            <a:extLst>
              <a:ext uri="{FF2B5EF4-FFF2-40B4-BE49-F238E27FC236}">
                <a16:creationId xmlns:a16="http://schemas.microsoft.com/office/drawing/2014/main" id="{3234BA0C-6DD9-4697-8DFB-AFE499A5D273}"/>
              </a:ext>
            </a:extLst>
          </p:cNvPr>
          <p:cNvPicPr>
            <a:picLocks noChangeAspect="1"/>
          </p:cNvPicPr>
          <p:nvPr/>
        </p:nvPicPr>
        <p:blipFill>
          <a:blip r:embed="rId3"/>
          <a:stretch>
            <a:fillRect/>
          </a:stretch>
        </p:blipFill>
        <p:spPr>
          <a:xfrm>
            <a:off x="5962649" y="679964"/>
            <a:ext cx="4889127" cy="3469808"/>
          </a:xfrm>
          <a:prstGeom prst="rect">
            <a:avLst/>
          </a:prstGeom>
        </p:spPr>
      </p:pic>
      <p:pic>
        <p:nvPicPr>
          <p:cNvPr id="19" name="Picture 19" descr="A close up of a map&#10;&#10;Description generated with very high confidence">
            <a:extLst>
              <a:ext uri="{FF2B5EF4-FFF2-40B4-BE49-F238E27FC236}">
                <a16:creationId xmlns:a16="http://schemas.microsoft.com/office/drawing/2014/main" id="{8EE11D30-47B6-4C9B-9724-E07749542F83}"/>
              </a:ext>
            </a:extLst>
          </p:cNvPr>
          <p:cNvPicPr>
            <a:picLocks noChangeAspect="1"/>
          </p:cNvPicPr>
          <p:nvPr/>
        </p:nvPicPr>
        <p:blipFill>
          <a:blip r:embed="rId4"/>
          <a:stretch>
            <a:fillRect/>
          </a:stretch>
        </p:blipFill>
        <p:spPr>
          <a:xfrm>
            <a:off x="9005047" y="3231787"/>
            <a:ext cx="2743200" cy="3195896"/>
          </a:xfrm>
          <a:prstGeom prst="rect">
            <a:avLst/>
          </a:prstGeom>
        </p:spPr>
      </p:pic>
      <p:pic>
        <p:nvPicPr>
          <p:cNvPr id="25" name="Picture 25" descr="A screenshot of a cell phone&#10;&#10;Description generated with very high confidence">
            <a:extLst>
              <a:ext uri="{FF2B5EF4-FFF2-40B4-BE49-F238E27FC236}">
                <a16:creationId xmlns:a16="http://schemas.microsoft.com/office/drawing/2014/main" id="{7DEC5539-41C7-4364-BBAD-5475F7B0ACA0}"/>
              </a:ext>
            </a:extLst>
          </p:cNvPr>
          <p:cNvPicPr>
            <a:picLocks noChangeAspect="1"/>
          </p:cNvPicPr>
          <p:nvPr/>
        </p:nvPicPr>
        <p:blipFill>
          <a:blip r:embed="rId5"/>
          <a:stretch>
            <a:fillRect/>
          </a:stretch>
        </p:blipFill>
        <p:spPr>
          <a:xfrm>
            <a:off x="8444753" y="367822"/>
            <a:ext cx="2743200" cy="1572768"/>
          </a:xfrm>
          <a:prstGeom prst="rect">
            <a:avLst/>
          </a:prstGeom>
        </p:spPr>
      </p:pic>
      <p:pic>
        <p:nvPicPr>
          <p:cNvPr id="21" name="Picture 21" descr="A screenshot of a cell phone&#10;&#10;Description generated with very high confidence">
            <a:extLst>
              <a:ext uri="{FF2B5EF4-FFF2-40B4-BE49-F238E27FC236}">
                <a16:creationId xmlns:a16="http://schemas.microsoft.com/office/drawing/2014/main" id="{FEAB472E-3572-4CCE-B0AB-5EF7951C2BD2}"/>
              </a:ext>
            </a:extLst>
          </p:cNvPr>
          <p:cNvPicPr>
            <a:picLocks noChangeAspect="1"/>
          </p:cNvPicPr>
          <p:nvPr/>
        </p:nvPicPr>
        <p:blipFill>
          <a:blip r:embed="rId6"/>
          <a:stretch>
            <a:fillRect/>
          </a:stretch>
        </p:blipFill>
        <p:spPr>
          <a:xfrm>
            <a:off x="5962649" y="4375271"/>
            <a:ext cx="2743200" cy="1839017"/>
          </a:xfrm>
          <a:prstGeom prst="rect">
            <a:avLst/>
          </a:prstGeom>
        </p:spPr>
      </p:pic>
    </p:spTree>
    <p:extLst>
      <p:ext uri="{BB962C8B-B14F-4D97-AF65-F5344CB8AC3E}">
        <p14:creationId xmlns:p14="http://schemas.microsoft.com/office/powerpoint/2010/main" val="80997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cs typeface="Segoe UI"/>
              </a:rPr>
              <a:t>Retos</a:t>
            </a:r>
            <a:endParaRPr lang="en-US"/>
          </a:p>
        </p:txBody>
      </p:sp>
      <p:sp>
        <p:nvSpPr>
          <p:cNvPr id="6" name="Text Placeholder 5"/>
          <p:cNvSpPr>
            <a:spLocks noGrp="1"/>
          </p:cNvSpPr>
          <p:nvPr>
            <p:ph type="body" sz="quarter" idx="10"/>
          </p:nvPr>
        </p:nvSpPr>
        <p:spPr>
          <a:xfrm>
            <a:off x="620008" y="1266282"/>
            <a:ext cx="6412903" cy="307777"/>
          </a:xfrm>
        </p:spPr>
        <p:txBody>
          <a:bodyPr vert="horz" wrap="square" lIns="0" tIns="0" rIns="0" bIns="0" rtlCol="0" anchor="t">
            <a:spAutoFit/>
          </a:bodyPr>
          <a:lstStyle/>
          <a:p>
            <a:r>
              <a:rPr lang="en-US" sz="2000" err="1">
                <a:latin typeface="Segoe UI"/>
                <a:cs typeface="Segoe UI"/>
              </a:rPr>
              <a:t>Unidades</a:t>
            </a:r>
            <a:r>
              <a:rPr lang="en-US" sz="2000">
                <a:latin typeface="Segoe UI"/>
                <a:cs typeface="Segoe UI"/>
              </a:rPr>
              <a:t> de </a:t>
            </a:r>
            <a:r>
              <a:rPr lang="en-US" sz="2000" err="1">
                <a:latin typeface="Segoe UI"/>
                <a:cs typeface="Segoe UI"/>
              </a:rPr>
              <a:t>Solicitud</a:t>
            </a:r>
            <a:r>
              <a:rPr lang="en-US" sz="2000">
                <a:latin typeface="Segoe UI"/>
                <a:cs typeface="Segoe UI"/>
              </a:rPr>
              <a:t> (RU/s)</a:t>
            </a:r>
            <a:endParaRPr lang="en-US" sz="2000" err="1">
              <a:latin typeface="Segoe UI"/>
              <a:cs typeface="Segoe UI"/>
            </a:endParaRPr>
          </a:p>
        </p:txBody>
      </p:sp>
      <p:sp>
        <p:nvSpPr>
          <p:cNvPr id="4" name="Rectangle 3">
            <a:extLst>
              <a:ext uri="{FF2B5EF4-FFF2-40B4-BE49-F238E27FC236}">
                <a16:creationId xmlns:a16="http://schemas.microsoft.com/office/drawing/2014/main" id="{69960C23-C25D-4DC8-B6C3-41977C2EBD5E}"/>
              </a:ext>
            </a:extLst>
          </p:cNvPr>
          <p:cNvSpPr/>
          <p:nvPr/>
        </p:nvSpPr>
        <p:spPr bwMode="auto">
          <a:xfrm>
            <a:off x="7353300" y="1234889"/>
            <a:ext cx="3760694" cy="2483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a:endParaRPr lang="en-US" sz="1600">
              <a:solidFill>
                <a:schemeClr val="bg1"/>
              </a:solidFill>
              <a:cs typeface="Segoe UI"/>
            </a:endParaRPr>
          </a:p>
          <a:p>
            <a:pPr algn="l" defTabSz="932472">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2" descr="A screen shot of a computer&#10;&#10;Description generated with high confidence">
            <a:extLst>
              <a:ext uri="{FF2B5EF4-FFF2-40B4-BE49-F238E27FC236}">
                <a16:creationId xmlns:a16="http://schemas.microsoft.com/office/drawing/2014/main" id="{0F73DE21-B1A9-492E-A7C8-C78E9C47AE45}"/>
              </a:ext>
            </a:extLst>
          </p:cNvPr>
          <p:cNvPicPr>
            <a:picLocks noChangeAspect="1"/>
          </p:cNvPicPr>
          <p:nvPr/>
        </p:nvPicPr>
        <p:blipFill>
          <a:blip r:embed="rId3"/>
          <a:stretch>
            <a:fillRect/>
          </a:stretch>
        </p:blipFill>
        <p:spPr>
          <a:xfrm>
            <a:off x="7486651" y="1551969"/>
            <a:ext cx="3493994" cy="1966722"/>
          </a:xfrm>
          <a:prstGeom prst="rect">
            <a:avLst/>
          </a:prstGeom>
        </p:spPr>
      </p:pic>
      <p:sp>
        <p:nvSpPr>
          <p:cNvPr id="8" name="TextBox 7">
            <a:extLst>
              <a:ext uri="{FF2B5EF4-FFF2-40B4-BE49-F238E27FC236}">
                <a16:creationId xmlns:a16="http://schemas.microsoft.com/office/drawing/2014/main" id="{D73A4998-35E2-4A2B-B3AA-CFD37A74DCB5}"/>
              </a:ext>
            </a:extLst>
          </p:cNvPr>
          <p:cNvSpPr txBox="1"/>
          <p:nvPr/>
        </p:nvSpPr>
        <p:spPr>
          <a:xfrm>
            <a:off x="7769599" y="1326216"/>
            <a:ext cx="3796553"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200">
                <a:solidFill>
                  <a:srgbClr val="1A1A1A"/>
                </a:solidFill>
              </a:rPr>
              <a:t>1 RU = 1 </a:t>
            </a:r>
            <a:r>
              <a:rPr lang="en-US" sz="1200" err="1">
                <a:solidFill>
                  <a:srgbClr val="1A1A1A"/>
                </a:solidFill>
              </a:rPr>
              <a:t>lectura</a:t>
            </a:r>
            <a:r>
              <a:rPr lang="en-US" sz="1200">
                <a:solidFill>
                  <a:srgbClr val="1A1A1A"/>
                </a:solidFill>
              </a:rPr>
              <a:t> de </a:t>
            </a:r>
            <a:r>
              <a:rPr lang="en-US" sz="1200" err="1">
                <a:solidFill>
                  <a:srgbClr val="1A1A1A"/>
                </a:solidFill>
              </a:rPr>
              <a:t>documento</a:t>
            </a:r>
            <a:r>
              <a:rPr lang="en-US" sz="1200">
                <a:solidFill>
                  <a:srgbClr val="1A1A1A"/>
                </a:solidFill>
              </a:rPr>
              <a:t> de 1 KB</a:t>
            </a:r>
            <a:endParaRPr lang="en-US" sz="1200">
              <a:solidFill>
                <a:srgbClr val="1A1A1A"/>
              </a:solidFill>
              <a:cs typeface="Segoe UI"/>
            </a:endParaRPr>
          </a:p>
        </p:txBody>
      </p:sp>
      <p:sp>
        <p:nvSpPr>
          <p:cNvPr id="11" name="TextBox 10">
            <a:extLst>
              <a:ext uri="{FF2B5EF4-FFF2-40B4-BE49-F238E27FC236}">
                <a16:creationId xmlns:a16="http://schemas.microsoft.com/office/drawing/2014/main" id="{D3B090C2-E987-4E75-B797-C728731FCB37}"/>
              </a:ext>
            </a:extLst>
          </p:cNvPr>
          <p:cNvSpPr txBox="1"/>
          <p:nvPr/>
        </p:nvSpPr>
        <p:spPr>
          <a:xfrm>
            <a:off x="679077" y="1838886"/>
            <a:ext cx="43680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200" err="1">
                <a:latin typeface="Segoe UI Semilight"/>
                <a:cs typeface="Segoe UI Semilight"/>
              </a:rPr>
              <a:t>Cada</a:t>
            </a:r>
            <a:r>
              <a:rPr lang="en-US" sz="1200" dirty="0">
                <a:latin typeface="Segoe UI Semilight"/>
                <a:cs typeface="Segoe UI Semilight"/>
              </a:rPr>
              <a:t> </a:t>
            </a:r>
            <a:r>
              <a:rPr lang="en-US" sz="1200" err="1">
                <a:latin typeface="Segoe UI Semilight"/>
                <a:cs typeface="Segoe UI Semilight"/>
              </a:rPr>
              <a:t>operación</a:t>
            </a:r>
            <a:r>
              <a:rPr lang="en-US" sz="1200" dirty="0">
                <a:latin typeface="Segoe UI Semilight"/>
                <a:cs typeface="Segoe UI Semilight"/>
              </a:rPr>
              <a:t> consume RUs </a:t>
            </a:r>
            <a:r>
              <a:rPr lang="en-US" sz="1200">
                <a:latin typeface="Segoe UI Semilight"/>
                <a:cs typeface="Segoe UI Semilight"/>
              </a:rPr>
              <a:t>fijos.</a:t>
            </a:r>
            <a:endParaRPr lang="en-US">
              <a:cs typeface="Segoe UI"/>
            </a:endParaRPr>
          </a:p>
        </p:txBody>
      </p:sp>
      <p:pic>
        <p:nvPicPr>
          <p:cNvPr id="19" name="Picture 19" descr="A screenshot of a cell phone&#10;&#10;Description generated with very high confidence">
            <a:extLst>
              <a:ext uri="{FF2B5EF4-FFF2-40B4-BE49-F238E27FC236}">
                <a16:creationId xmlns:a16="http://schemas.microsoft.com/office/drawing/2014/main" id="{EDC76247-703F-4EDF-BD3D-ED55F9128D3D}"/>
              </a:ext>
            </a:extLst>
          </p:cNvPr>
          <p:cNvPicPr>
            <a:picLocks noChangeAspect="1"/>
          </p:cNvPicPr>
          <p:nvPr/>
        </p:nvPicPr>
        <p:blipFill>
          <a:blip r:embed="rId4"/>
          <a:stretch>
            <a:fillRect/>
          </a:stretch>
        </p:blipFill>
        <p:spPr>
          <a:xfrm>
            <a:off x="4293997" y="1152229"/>
            <a:ext cx="7618437" cy="3064961"/>
          </a:xfrm>
          <a:prstGeom prst="rect">
            <a:avLst/>
          </a:prstGeom>
        </p:spPr>
      </p:pic>
    </p:spTree>
    <p:extLst>
      <p:ext uri="{BB962C8B-B14F-4D97-AF65-F5344CB8AC3E}">
        <p14:creationId xmlns:p14="http://schemas.microsoft.com/office/powerpoint/2010/main" val="187557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cs typeface="Segoe UI"/>
              </a:rPr>
              <a:t>Retos</a:t>
            </a:r>
            <a:endParaRPr lang="en-US"/>
          </a:p>
        </p:txBody>
      </p:sp>
      <p:sp>
        <p:nvSpPr>
          <p:cNvPr id="6" name="Text Placeholder 5"/>
          <p:cNvSpPr>
            <a:spLocks noGrp="1"/>
          </p:cNvSpPr>
          <p:nvPr>
            <p:ph type="body" sz="quarter" idx="10"/>
          </p:nvPr>
        </p:nvSpPr>
        <p:spPr>
          <a:xfrm>
            <a:off x="620008" y="1266282"/>
            <a:ext cx="6412903" cy="307777"/>
          </a:xfrm>
        </p:spPr>
        <p:txBody>
          <a:bodyPr vert="horz" wrap="square" lIns="0" tIns="0" rIns="0" bIns="0" rtlCol="0" anchor="t">
            <a:spAutoFit/>
          </a:bodyPr>
          <a:lstStyle/>
          <a:p>
            <a:r>
              <a:rPr lang="en-US" sz="2000" err="1">
                <a:latin typeface="Segoe UI"/>
                <a:cs typeface="Segoe UI"/>
              </a:rPr>
              <a:t>Estimación</a:t>
            </a:r>
            <a:r>
              <a:rPr lang="en-US" sz="2000">
                <a:latin typeface="Segoe UI"/>
                <a:cs typeface="Segoe UI"/>
              </a:rPr>
              <a:t> de los RU/s</a:t>
            </a:r>
          </a:p>
        </p:txBody>
      </p:sp>
      <p:sp>
        <p:nvSpPr>
          <p:cNvPr id="11" name="TextBox 10">
            <a:extLst>
              <a:ext uri="{FF2B5EF4-FFF2-40B4-BE49-F238E27FC236}">
                <a16:creationId xmlns:a16="http://schemas.microsoft.com/office/drawing/2014/main" id="{D3B090C2-E987-4E75-B797-C728731FCB37}"/>
              </a:ext>
            </a:extLst>
          </p:cNvPr>
          <p:cNvSpPr txBox="1"/>
          <p:nvPr/>
        </p:nvSpPr>
        <p:spPr>
          <a:xfrm>
            <a:off x="679077" y="1838886"/>
            <a:ext cx="3818964"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200" err="1">
                <a:latin typeface="Segoe UI Semilight"/>
                <a:cs typeface="Segoe UI Semilight"/>
              </a:rPr>
              <a:t>Uso</a:t>
            </a:r>
            <a:r>
              <a:rPr lang="en-US" sz="1200" dirty="0">
                <a:latin typeface="Segoe UI Semilight"/>
                <a:cs typeface="Segoe UI Semilight"/>
              </a:rPr>
              <a:t> de </a:t>
            </a:r>
            <a:r>
              <a:rPr lang="en-US" sz="1200" err="1">
                <a:latin typeface="Segoe UI Semilight"/>
                <a:cs typeface="Segoe UI Semilight"/>
              </a:rPr>
              <a:t>herramientas</a:t>
            </a:r>
            <a:r>
              <a:rPr lang="en-US" sz="1200" dirty="0">
                <a:latin typeface="Segoe UI Semilight"/>
                <a:cs typeface="Segoe UI Semilight"/>
              </a:rPr>
              <a:t> </a:t>
            </a:r>
            <a:r>
              <a:rPr lang="en-US" sz="1200">
                <a:latin typeface="Segoe UI Semilight"/>
                <a:cs typeface="Segoe UI Semilight"/>
              </a:rPr>
              <a:t>adecuadas</a:t>
            </a:r>
            <a:endParaRPr lang="en-US" sz="1750">
              <a:cs typeface="Segoe UI"/>
            </a:endParaRPr>
          </a:p>
        </p:txBody>
      </p:sp>
      <p:pic>
        <p:nvPicPr>
          <p:cNvPr id="3" name="Picture 4" descr="A screenshot of a social media post&#10;&#10;Description generated with very high confidence">
            <a:extLst>
              <a:ext uri="{FF2B5EF4-FFF2-40B4-BE49-F238E27FC236}">
                <a16:creationId xmlns:a16="http://schemas.microsoft.com/office/drawing/2014/main" id="{3DDBB4FB-D463-46FA-8DCF-2054B30A66E7}"/>
              </a:ext>
            </a:extLst>
          </p:cNvPr>
          <p:cNvPicPr>
            <a:picLocks noChangeAspect="1"/>
          </p:cNvPicPr>
          <p:nvPr/>
        </p:nvPicPr>
        <p:blipFill>
          <a:blip r:embed="rId3"/>
          <a:stretch>
            <a:fillRect/>
          </a:stretch>
        </p:blipFill>
        <p:spPr>
          <a:xfrm>
            <a:off x="4645958" y="905646"/>
            <a:ext cx="7207719" cy="3797012"/>
          </a:xfrm>
          <a:prstGeom prst="rect">
            <a:avLst/>
          </a:prstGeom>
        </p:spPr>
      </p:pic>
    </p:spTree>
    <p:extLst>
      <p:ext uri="{BB962C8B-B14F-4D97-AF65-F5344CB8AC3E}">
        <p14:creationId xmlns:p14="http://schemas.microsoft.com/office/powerpoint/2010/main" val="2786871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cs typeface="Segoe UI"/>
              </a:rPr>
              <a:t>Retos</a:t>
            </a:r>
            <a:endParaRPr lang="en-US"/>
          </a:p>
        </p:txBody>
      </p:sp>
      <p:sp>
        <p:nvSpPr>
          <p:cNvPr id="6" name="Text Placeholder 5"/>
          <p:cNvSpPr>
            <a:spLocks noGrp="1"/>
          </p:cNvSpPr>
          <p:nvPr>
            <p:ph type="body" sz="quarter" idx="10"/>
          </p:nvPr>
        </p:nvSpPr>
        <p:spPr>
          <a:xfrm>
            <a:off x="620008" y="1266282"/>
            <a:ext cx="6412903" cy="307777"/>
          </a:xfrm>
        </p:spPr>
        <p:txBody>
          <a:bodyPr vert="horz" wrap="square" lIns="0" tIns="0" rIns="0" bIns="0" rtlCol="0" anchor="t">
            <a:spAutoFit/>
          </a:bodyPr>
          <a:lstStyle/>
          <a:p>
            <a:r>
              <a:rPr lang="en-US" sz="2000">
                <a:latin typeface="Segoe UI"/>
                <a:cs typeface="Segoe UI"/>
              </a:rPr>
              <a:t>Consultas</a:t>
            </a:r>
            <a:endParaRPr lang="en-US" sz="2000" dirty="0">
              <a:latin typeface="Segoe UI"/>
              <a:cs typeface="Segoe UI"/>
            </a:endParaRPr>
          </a:p>
        </p:txBody>
      </p:sp>
      <p:sp>
        <p:nvSpPr>
          <p:cNvPr id="11" name="TextBox 10">
            <a:extLst>
              <a:ext uri="{FF2B5EF4-FFF2-40B4-BE49-F238E27FC236}">
                <a16:creationId xmlns:a16="http://schemas.microsoft.com/office/drawing/2014/main" id="{D3B090C2-E987-4E75-B797-C728731FCB37}"/>
              </a:ext>
            </a:extLst>
          </p:cNvPr>
          <p:cNvSpPr txBox="1"/>
          <p:nvPr/>
        </p:nvSpPr>
        <p:spPr>
          <a:xfrm>
            <a:off x="679077" y="1838886"/>
            <a:ext cx="3818964"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200">
                <a:latin typeface="Segoe UI Semilight"/>
                <a:cs typeface="Segoe UI Semilight"/>
              </a:rPr>
              <a:t>Optimización y observancia.</a:t>
            </a:r>
          </a:p>
          <a:p>
            <a:r>
              <a:rPr lang="en-US" sz="1200">
                <a:latin typeface="Segoe UI Semilight"/>
                <a:cs typeface="Segoe UI Semilight"/>
              </a:rPr>
              <a:t>Filtrado.</a:t>
            </a:r>
          </a:p>
          <a:p>
            <a:r>
              <a:rPr lang="en-US" sz="1200">
                <a:latin typeface="Segoe UI Semilight"/>
                <a:cs typeface="Segoe UI Semilight"/>
              </a:rPr>
              <a:t>Proyección.</a:t>
            </a:r>
          </a:p>
          <a:p>
            <a:r>
              <a:rPr lang="en-US" sz="1200">
                <a:latin typeface="Segoe UI Semilight"/>
                <a:cs typeface="Segoe UI Semilight"/>
              </a:rPr>
              <a:t>JOIN intra documento.</a:t>
            </a:r>
            <a:endParaRPr lang="en-US" sz="1200" dirty="0">
              <a:latin typeface="Segoe UI Semilight"/>
              <a:cs typeface="Segoe UI Semilight"/>
            </a:endParaRPr>
          </a:p>
        </p:txBody>
      </p:sp>
      <p:pic>
        <p:nvPicPr>
          <p:cNvPr id="2" name="Picture 3" descr="A screenshot of a cell phone&#10;&#10;Description generated with very high confidence">
            <a:extLst>
              <a:ext uri="{FF2B5EF4-FFF2-40B4-BE49-F238E27FC236}">
                <a16:creationId xmlns:a16="http://schemas.microsoft.com/office/drawing/2014/main" id="{683F20CF-B774-4094-8FE2-044B471492A7}"/>
              </a:ext>
            </a:extLst>
          </p:cNvPr>
          <p:cNvPicPr>
            <a:picLocks noChangeAspect="1"/>
          </p:cNvPicPr>
          <p:nvPr/>
        </p:nvPicPr>
        <p:blipFill>
          <a:blip r:embed="rId3"/>
          <a:stretch>
            <a:fillRect/>
          </a:stretch>
        </p:blipFill>
        <p:spPr>
          <a:xfrm>
            <a:off x="3531704" y="382690"/>
            <a:ext cx="8256104" cy="5807697"/>
          </a:xfrm>
          <a:prstGeom prst="rect">
            <a:avLst/>
          </a:prstGeom>
        </p:spPr>
      </p:pic>
      <p:pic>
        <p:nvPicPr>
          <p:cNvPr id="5" name="Picture 6" descr="A screenshot of a cell phone&#10;&#10;Description generated with very high confidence">
            <a:extLst>
              <a:ext uri="{FF2B5EF4-FFF2-40B4-BE49-F238E27FC236}">
                <a16:creationId xmlns:a16="http://schemas.microsoft.com/office/drawing/2014/main" id="{9F3CD091-3871-40FC-8C82-D9D7CFED1779}"/>
              </a:ext>
            </a:extLst>
          </p:cNvPr>
          <p:cNvPicPr>
            <a:picLocks noChangeAspect="1"/>
          </p:cNvPicPr>
          <p:nvPr/>
        </p:nvPicPr>
        <p:blipFill>
          <a:blip r:embed="rId4"/>
          <a:stretch>
            <a:fillRect/>
          </a:stretch>
        </p:blipFill>
        <p:spPr>
          <a:xfrm>
            <a:off x="3518453" y="376065"/>
            <a:ext cx="8256104" cy="5814323"/>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DF4AE0D4-0378-4F2A-8F0A-39BAB9627AF4}"/>
              </a:ext>
            </a:extLst>
          </p:cNvPr>
          <p:cNvPicPr>
            <a:picLocks noChangeAspect="1"/>
          </p:cNvPicPr>
          <p:nvPr/>
        </p:nvPicPr>
        <p:blipFill>
          <a:blip r:embed="rId5"/>
          <a:stretch>
            <a:fillRect/>
          </a:stretch>
        </p:blipFill>
        <p:spPr>
          <a:xfrm>
            <a:off x="3518452" y="369439"/>
            <a:ext cx="8309112" cy="5820949"/>
          </a:xfrm>
          <a:prstGeom prst="rect">
            <a:avLst/>
          </a:prstGeom>
        </p:spPr>
      </p:pic>
      <p:pic>
        <p:nvPicPr>
          <p:cNvPr id="10" name="Picture 11" descr="A screenshot of a cell phone&#10;&#10;Description generated with very high confidence">
            <a:extLst>
              <a:ext uri="{FF2B5EF4-FFF2-40B4-BE49-F238E27FC236}">
                <a16:creationId xmlns:a16="http://schemas.microsoft.com/office/drawing/2014/main" id="{692D7726-4045-4E01-A8B1-2BD32EACB1CA}"/>
              </a:ext>
            </a:extLst>
          </p:cNvPr>
          <p:cNvPicPr>
            <a:picLocks noChangeAspect="1"/>
          </p:cNvPicPr>
          <p:nvPr/>
        </p:nvPicPr>
        <p:blipFill>
          <a:blip r:embed="rId6"/>
          <a:stretch>
            <a:fillRect/>
          </a:stretch>
        </p:blipFill>
        <p:spPr>
          <a:xfrm>
            <a:off x="3518453" y="369439"/>
            <a:ext cx="8302486" cy="5820949"/>
          </a:xfrm>
          <a:prstGeom prst="rect">
            <a:avLst/>
          </a:prstGeom>
        </p:spPr>
      </p:pic>
      <p:pic>
        <p:nvPicPr>
          <p:cNvPr id="13" name="Picture 13" descr="A screenshot of a cell phone&#10;&#10;Description generated with high confidence">
            <a:extLst>
              <a:ext uri="{FF2B5EF4-FFF2-40B4-BE49-F238E27FC236}">
                <a16:creationId xmlns:a16="http://schemas.microsoft.com/office/drawing/2014/main" id="{71E12E8D-8D4D-4396-85DC-010D63262A25}"/>
              </a:ext>
            </a:extLst>
          </p:cNvPr>
          <p:cNvPicPr>
            <a:picLocks noChangeAspect="1"/>
          </p:cNvPicPr>
          <p:nvPr/>
        </p:nvPicPr>
        <p:blipFill>
          <a:blip r:embed="rId7"/>
          <a:stretch>
            <a:fillRect/>
          </a:stretch>
        </p:blipFill>
        <p:spPr>
          <a:xfrm>
            <a:off x="3531705" y="362813"/>
            <a:ext cx="8302486" cy="5827575"/>
          </a:xfrm>
          <a:prstGeom prst="rect">
            <a:avLst/>
          </a:prstGeom>
        </p:spPr>
      </p:pic>
      <p:pic>
        <p:nvPicPr>
          <p:cNvPr id="15" name="Picture 15" descr="A screenshot of a cell phone&#10;&#10;Description generated with very high confidence">
            <a:extLst>
              <a:ext uri="{FF2B5EF4-FFF2-40B4-BE49-F238E27FC236}">
                <a16:creationId xmlns:a16="http://schemas.microsoft.com/office/drawing/2014/main" id="{E1689EF0-3BAE-41CA-A2D0-805C4EB8CB2C}"/>
              </a:ext>
            </a:extLst>
          </p:cNvPr>
          <p:cNvPicPr>
            <a:picLocks noChangeAspect="1"/>
          </p:cNvPicPr>
          <p:nvPr/>
        </p:nvPicPr>
        <p:blipFill>
          <a:blip r:embed="rId8"/>
          <a:stretch>
            <a:fillRect/>
          </a:stretch>
        </p:blipFill>
        <p:spPr>
          <a:xfrm>
            <a:off x="3491948" y="362813"/>
            <a:ext cx="8282608" cy="5820949"/>
          </a:xfrm>
          <a:prstGeom prst="rect">
            <a:avLst/>
          </a:prstGeom>
        </p:spPr>
      </p:pic>
    </p:spTree>
    <p:extLst>
      <p:ext uri="{BB962C8B-B14F-4D97-AF65-F5344CB8AC3E}">
        <p14:creationId xmlns:p14="http://schemas.microsoft.com/office/powerpoint/2010/main" val="496898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cs typeface="Segoe UI"/>
              </a:rPr>
              <a:t>Retos</a:t>
            </a:r>
            <a:endParaRPr lang="en-US"/>
          </a:p>
        </p:txBody>
      </p:sp>
      <p:sp>
        <p:nvSpPr>
          <p:cNvPr id="6" name="Text Placeholder 5"/>
          <p:cNvSpPr>
            <a:spLocks noGrp="1"/>
          </p:cNvSpPr>
          <p:nvPr>
            <p:ph type="body" sz="quarter" idx="10"/>
          </p:nvPr>
        </p:nvSpPr>
        <p:spPr>
          <a:xfrm>
            <a:off x="620008" y="1266282"/>
            <a:ext cx="6412903" cy="307777"/>
          </a:xfrm>
        </p:spPr>
        <p:txBody>
          <a:bodyPr vert="horz" wrap="square" lIns="0" tIns="0" rIns="0" bIns="0" rtlCol="0" anchor="t">
            <a:spAutoFit/>
          </a:bodyPr>
          <a:lstStyle/>
          <a:p>
            <a:r>
              <a:rPr lang="en-US" sz="2000" err="1">
                <a:latin typeface="Segoe UI"/>
                <a:cs typeface="Segoe UI"/>
              </a:rPr>
              <a:t>Modelado</a:t>
            </a:r>
            <a:r>
              <a:rPr lang="en-US" sz="2000" dirty="0">
                <a:latin typeface="Segoe UI"/>
                <a:cs typeface="Segoe UI"/>
              </a:rPr>
              <a:t> de </a:t>
            </a:r>
            <a:r>
              <a:rPr lang="en-US" sz="2000">
                <a:latin typeface="Segoe UI"/>
                <a:cs typeface="Segoe UI"/>
              </a:rPr>
              <a:t>Datos y Patrones</a:t>
            </a:r>
            <a:endParaRPr lang="en-US" err="1"/>
          </a:p>
        </p:txBody>
      </p:sp>
      <p:sp>
        <p:nvSpPr>
          <p:cNvPr id="11" name="TextBox 10">
            <a:extLst>
              <a:ext uri="{FF2B5EF4-FFF2-40B4-BE49-F238E27FC236}">
                <a16:creationId xmlns:a16="http://schemas.microsoft.com/office/drawing/2014/main" id="{D3B090C2-E987-4E75-B797-C728731FCB37}"/>
              </a:ext>
            </a:extLst>
          </p:cNvPr>
          <p:cNvSpPr txBox="1"/>
          <p:nvPr/>
        </p:nvSpPr>
        <p:spPr>
          <a:xfrm>
            <a:off x="679077" y="1838886"/>
            <a:ext cx="4368052"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indent="-171450">
              <a:buFont typeface="Arial" panose="020B0604020202020204" pitchFamily="34" charset="0"/>
              <a:buChar char="•"/>
            </a:pPr>
            <a:r>
              <a:rPr lang="en-US" sz="1200">
                <a:latin typeface="Segoe UI Semilight"/>
                <a:cs typeface="Segoe UI Semilight"/>
              </a:rPr>
              <a:t>Datos Embebidos.</a:t>
            </a:r>
            <a:endParaRPr lang="en-US" sz="1750">
              <a:cs typeface="Segoe UI"/>
            </a:endParaRPr>
          </a:p>
          <a:p>
            <a:pPr marL="171450" indent="-171450">
              <a:buFont typeface="Arial" panose="020B0604020202020204" pitchFamily="34" charset="0"/>
              <a:buChar char="•"/>
            </a:pPr>
            <a:r>
              <a:rPr lang="en-US" sz="1200">
                <a:latin typeface="Segoe UI Semilight"/>
                <a:cs typeface="Segoe UI Semilight"/>
              </a:rPr>
              <a:t>Datos Referenciados.</a:t>
            </a:r>
          </a:p>
          <a:p>
            <a:pPr marL="171450" indent="-171450">
              <a:buFont typeface="Arial" panose="020B0604020202020204" pitchFamily="34" charset="0"/>
              <a:buChar char="•"/>
            </a:pPr>
            <a:r>
              <a:rPr lang="en-US" sz="1200">
                <a:latin typeface="Segoe UI Semilight"/>
                <a:cs typeface="Segoe UI Semilight"/>
              </a:rPr>
              <a:t>Datos Híbridos.</a:t>
            </a:r>
            <a:endParaRPr lang="en-US" sz="1200" dirty="0">
              <a:latin typeface="Segoe UI Semilight"/>
              <a:cs typeface="Segoe UI Semilight"/>
            </a:endParaRPr>
          </a:p>
        </p:txBody>
      </p:sp>
      <p:pic>
        <p:nvPicPr>
          <p:cNvPr id="3" name="Picture 3" descr="A screenshot of a cell phone&#10;&#10;Description generated with high confidence">
            <a:extLst>
              <a:ext uri="{FF2B5EF4-FFF2-40B4-BE49-F238E27FC236}">
                <a16:creationId xmlns:a16="http://schemas.microsoft.com/office/drawing/2014/main" id="{655E53B0-8642-4E3D-90E8-428BAEE97F1D}"/>
              </a:ext>
            </a:extLst>
          </p:cNvPr>
          <p:cNvPicPr>
            <a:picLocks noChangeAspect="1"/>
          </p:cNvPicPr>
          <p:nvPr/>
        </p:nvPicPr>
        <p:blipFill>
          <a:blip r:embed="rId3"/>
          <a:stretch>
            <a:fillRect/>
          </a:stretch>
        </p:blipFill>
        <p:spPr>
          <a:xfrm>
            <a:off x="4399722" y="324599"/>
            <a:ext cx="4923181" cy="5367291"/>
          </a:xfrm>
          <a:prstGeom prst="rect">
            <a:avLst/>
          </a:prstGeom>
          <a:ln>
            <a:noFill/>
          </a:ln>
          <a:effectLst>
            <a:softEdge rad="112500"/>
          </a:effectLst>
        </p:spPr>
      </p:pic>
      <p:pic>
        <p:nvPicPr>
          <p:cNvPr id="5" name="Picture 6" descr="A screenshot of a cell phone&#10;&#10;Description generated with very high confidence">
            <a:extLst>
              <a:ext uri="{FF2B5EF4-FFF2-40B4-BE49-F238E27FC236}">
                <a16:creationId xmlns:a16="http://schemas.microsoft.com/office/drawing/2014/main" id="{BB77514B-5668-4164-BCA9-76A65D4141C8}"/>
              </a:ext>
            </a:extLst>
          </p:cNvPr>
          <p:cNvPicPr>
            <a:picLocks noChangeAspect="1"/>
          </p:cNvPicPr>
          <p:nvPr/>
        </p:nvPicPr>
        <p:blipFill>
          <a:blip r:embed="rId4"/>
          <a:stretch>
            <a:fillRect/>
          </a:stretch>
        </p:blipFill>
        <p:spPr>
          <a:xfrm>
            <a:off x="8294297" y="1265583"/>
            <a:ext cx="3316171" cy="5353878"/>
          </a:xfrm>
          <a:prstGeom prst="rect">
            <a:avLst/>
          </a:prstGeom>
          <a:ln>
            <a:noFill/>
          </a:ln>
          <a:effectLst>
            <a:softEdge rad="112500"/>
          </a:effectLst>
        </p:spPr>
      </p:pic>
    </p:spTree>
    <p:extLst>
      <p:ext uri="{BB962C8B-B14F-4D97-AF65-F5344CB8AC3E}">
        <p14:creationId xmlns:p14="http://schemas.microsoft.com/office/powerpoint/2010/main" val="1050882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7589520" cy="1107996"/>
          </a:xfrm>
        </p:spPr>
        <p:txBody>
          <a:bodyPr/>
          <a:lstStyle/>
          <a:p>
            <a:r>
              <a:rPr lang="en-US"/>
              <a:t>Cosmos DB + Azure Functions- New operational paradigms in the enterprise </a:t>
            </a:r>
          </a:p>
        </p:txBody>
      </p:sp>
      <p:sp>
        <p:nvSpPr>
          <p:cNvPr id="5" name="Text Placeholder 4"/>
          <p:cNvSpPr>
            <a:spLocks noGrp="1"/>
          </p:cNvSpPr>
          <p:nvPr>
            <p:ph type="body" sz="quarter" idx="12"/>
          </p:nvPr>
        </p:nvSpPr>
        <p:spPr>
          <a:xfrm>
            <a:off x="584200" y="3962400"/>
            <a:ext cx="7589520" cy="615553"/>
          </a:xfrm>
        </p:spPr>
        <p:txBody>
          <a:bodyPr/>
          <a:lstStyle/>
          <a:p>
            <a:r>
              <a:rPr lang="en-US"/>
              <a:t>José </a:t>
            </a:r>
            <a:r>
              <a:rPr lang="en-US" err="1"/>
              <a:t>Saturnino</a:t>
            </a:r>
            <a:r>
              <a:rPr lang="en-US"/>
              <a:t> Pimentel Juárez (Microsoft MVP) </a:t>
            </a:r>
          </a:p>
          <a:p>
            <a:r>
              <a:rPr lang="en-US"/>
              <a:t>Hassan Arteaga Rodriguez (MYSUITE SERVICES SA DE CV) </a:t>
            </a:r>
          </a:p>
        </p:txBody>
      </p:sp>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A567FAC3-DC56-4533-80C3-8134E047F803}"/>
              </a:ext>
            </a:extLst>
          </p:cNvPr>
          <p:cNvSpPr>
            <a:spLocks noGrp="1"/>
          </p:cNvSpPr>
          <p:nvPr>
            <p:ph type="body" sz="quarter" idx="10"/>
          </p:nvPr>
        </p:nvSpPr>
        <p:spPr>
          <a:xfrm>
            <a:off x="586390" y="1434370"/>
            <a:ext cx="11018520" cy="4345805"/>
          </a:xfrm>
        </p:spPr>
        <p:txBody>
          <a:bodyPr vert="horz" wrap="square" lIns="0" tIns="0" rIns="0" bIns="0" rtlCol="0" anchor="t">
            <a:spAutoFit/>
          </a:bodyPr>
          <a:lstStyle/>
          <a:p>
            <a:r>
              <a:rPr lang="en-US" dirty="0">
                <a:latin typeface="Segoe UI Semilight"/>
                <a:cs typeface="Segoe UI Semilight"/>
              </a:rPr>
              <a:t>Azure Cosmos DB</a:t>
            </a:r>
            <a:endParaRPr lang="en-US" dirty="0"/>
          </a:p>
          <a:p>
            <a:pPr lvl="1"/>
            <a:r>
              <a:rPr lang="en-US" dirty="0">
                <a:hlinkClick r:id="rId2"/>
              </a:rPr>
              <a:t>http://cosmosdb.com</a:t>
            </a:r>
            <a:endParaRPr lang="en-US" dirty="0">
              <a:cs typeface="Segoe UI"/>
              <a:hlinkClick r:id="rId2"/>
            </a:endParaRPr>
          </a:p>
          <a:p>
            <a:r>
              <a:rPr lang="en-US" dirty="0">
                <a:latin typeface="Segoe UI Semilight"/>
                <a:cs typeface="Segoe UI Semilight"/>
              </a:rPr>
              <a:t>Hojas de </a:t>
            </a:r>
            <a:r>
              <a:rPr lang="en-US" dirty="0" err="1">
                <a:latin typeface="Segoe UI Semilight"/>
                <a:cs typeface="Segoe UI Semilight"/>
              </a:rPr>
              <a:t>referencia</a:t>
            </a:r>
            <a:r>
              <a:rPr lang="en-US" dirty="0">
                <a:latin typeface="Segoe UI Semilight"/>
                <a:cs typeface="Segoe UI Semilight"/>
              </a:rPr>
              <a:t> de consulta de Azure Cosmos DB</a:t>
            </a:r>
            <a:endParaRPr lang="en-US" dirty="0"/>
          </a:p>
          <a:p>
            <a:pPr lvl="1"/>
            <a:r>
              <a:rPr lang="en-US" dirty="0">
                <a:hlinkClick r:id="rId3"/>
              </a:rPr>
              <a:t>https://docs.microsoft.com/en-us/azure/cosmos-db/query-cheat-sheet</a:t>
            </a:r>
            <a:endParaRPr lang="en-US" dirty="0">
              <a:latin typeface="Segoe UI"/>
              <a:cs typeface="Segoe UI"/>
              <a:hlinkClick r:id="rId3"/>
            </a:endParaRPr>
          </a:p>
          <a:p>
            <a:r>
              <a:rPr lang="en-US" dirty="0" err="1">
                <a:latin typeface="Segoe UI Semilight"/>
                <a:cs typeface="Segoe UI Semilight"/>
              </a:rPr>
              <a:t>Herramienta</a:t>
            </a:r>
            <a:r>
              <a:rPr lang="en-US" dirty="0">
                <a:latin typeface="Segoe UI Semilight"/>
                <a:cs typeface="Segoe UI Semilight"/>
              </a:rPr>
              <a:t> de </a:t>
            </a:r>
            <a:r>
              <a:rPr lang="en-US" dirty="0" err="1">
                <a:latin typeface="Segoe UI Semilight"/>
                <a:cs typeface="Segoe UI Semilight"/>
              </a:rPr>
              <a:t>Migración</a:t>
            </a:r>
            <a:r>
              <a:rPr lang="en-US" dirty="0">
                <a:latin typeface="Segoe UI Semilight"/>
                <a:cs typeface="Segoe UI Semilight"/>
              </a:rPr>
              <a:t> de </a:t>
            </a:r>
            <a:r>
              <a:rPr lang="en-US" dirty="0" err="1">
                <a:latin typeface="Segoe UI Semilight"/>
                <a:cs typeface="Segoe UI Semilight"/>
              </a:rPr>
              <a:t>Datos</a:t>
            </a:r>
            <a:endParaRPr lang="en-US" dirty="0" err="1"/>
          </a:p>
          <a:p>
            <a:pPr lvl="1"/>
            <a:r>
              <a:rPr lang="en-US" dirty="0">
                <a:hlinkClick r:id="rId4"/>
              </a:rPr>
              <a:t>http://aka.ms/cosmos-db-migrationtool</a:t>
            </a:r>
            <a:endParaRPr lang="en-US"/>
          </a:p>
          <a:p>
            <a:r>
              <a:rPr lang="en-US" dirty="0" err="1">
                <a:latin typeface="Segoe UI Semilight"/>
                <a:cs typeface="Segoe UI Semilight"/>
              </a:rPr>
              <a:t>Estimación</a:t>
            </a:r>
            <a:r>
              <a:rPr lang="en-US" dirty="0">
                <a:latin typeface="Segoe UI Semilight"/>
                <a:cs typeface="Segoe UI Semilight"/>
              </a:rPr>
              <a:t> de </a:t>
            </a:r>
            <a:r>
              <a:rPr lang="en-US" dirty="0" err="1">
                <a:latin typeface="Segoe UI Semilight"/>
                <a:cs typeface="Segoe UI Semilight"/>
              </a:rPr>
              <a:t>Unidades</a:t>
            </a:r>
            <a:r>
              <a:rPr lang="en-US" dirty="0">
                <a:latin typeface="Segoe UI Semilight"/>
                <a:cs typeface="Segoe UI Semilight"/>
              </a:rPr>
              <a:t> de </a:t>
            </a:r>
            <a:r>
              <a:rPr lang="en-US" dirty="0" err="1">
                <a:latin typeface="Segoe UI Semilight"/>
                <a:cs typeface="Segoe UI Semilight"/>
              </a:rPr>
              <a:t>Solicitud</a:t>
            </a:r>
            <a:r>
              <a:rPr lang="en-US" dirty="0">
                <a:latin typeface="Segoe UI Semilight"/>
                <a:cs typeface="Segoe UI Semilight"/>
              </a:rPr>
              <a:t> (RU)</a:t>
            </a:r>
            <a:endParaRPr lang="en-US" dirty="0"/>
          </a:p>
          <a:p>
            <a:pPr lvl="1"/>
            <a:r>
              <a:rPr lang="en-US" dirty="0">
                <a:hlinkClick r:id="rId5"/>
              </a:rPr>
              <a:t>https://www.documentdb.com/capacityplanner</a:t>
            </a:r>
            <a:endParaRPr lang="en-US"/>
          </a:p>
          <a:p>
            <a:r>
              <a:rPr lang="en-US" dirty="0" err="1">
                <a:latin typeface="Segoe UI Semilight"/>
                <a:cs typeface="Segoe UI Semilight"/>
              </a:rPr>
              <a:t>Modelación</a:t>
            </a:r>
            <a:r>
              <a:rPr lang="en-US" dirty="0">
                <a:latin typeface="Segoe UI Semilight"/>
                <a:cs typeface="Segoe UI Semilight"/>
              </a:rPr>
              <a:t> de </a:t>
            </a:r>
            <a:r>
              <a:rPr lang="en-US" dirty="0" err="1">
                <a:latin typeface="Segoe UI Semilight"/>
                <a:cs typeface="Segoe UI Semilight"/>
              </a:rPr>
              <a:t>Datos</a:t>
            </a:r>
            <a:endParaRPr lang="en-US" dirty="0" err="1"/>
          </a:p>
          <a:p>
            <a:pPr lvl="1"/>
            <a:r>
              <a:rPr lang="en-US" dirty="0">
                <a:hlinkClick r:id="rId6"/>
              </a:rPr>
              <a:t>https://docs.microsoft.com/en-us/azure/cosmos-db/modeling-data</a:t>
            </a:r>
            <a:endParaRPr lang="en-US"/>
          </a:p>
        </p:txBody>
      </p:sp>
      <p:sp>
        <p:nvSpPr>
          <p:cNvPr id="7" name="Title 1">
            <a:extLst>
              <a:ext uri="{FF2B5EF4-FFF2-40B4-BE49-F238E27FC236}">
                <a16:creationId xmlns:a16="http://schemas.microsoft.com/office/drawing/2014/main" id="{9C293163-87E7-469D-8610-F8B9983E2268}"/>
              </a:ext>
            </a:extLst>
          </p:cNvPr>
          <p:cNvSpPr>
            <a:spLocks noGrp="1"/>
          </p:cNvSpPr>
          <p:nvPr>
            <p:ph type="title"/>
          </p:nvPr>
        </p:nvSpPr>
        <p:spPr>
          <a:xfrm>
            <a:off x="588263" y="457200"/>
            <a:ext cx="11018520" cy="553998"/>
          </a:xfrm>
        </p:spPr>
        <p:txBody>
          <a:bodyPr/>
          <a:lstStyle/>
          <a:p>
            <a:r>
              <a:rPr lang="en-US">
                <a:cs typeface="Segoe UI"/>
              </a:rPr>
              <a:t>Recursos útiles para los cosmonautas </a:t>
            </a:r>
            <a:endParaRPr lang="es-ES_tradnl"/>
          </a:p>
        </p:txBody>
      </p:sp>
    </p:spTree>
    <p:extLst>
      <p:ext uri="{BB962C8B-B14F-4D97-AF65-F5344CB8AC3E}">
        <p14:creationId xmlns:p14="http://schemas.microsoft.com/office/powerpoint/2010/main" val="35702782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49E2E455-8958-47FD-BB54-13417080E906}"/>
              </a:ext>
            </a:extLst>
          </p:cNvPr>
          <p:cNvSpPr txBox="1">
            <a:spLocks/>
          </p:cNvSpPr>
          <p:nvPr/>
        </p:nvSpPr>
        <p:spPr bwMode="white">
          <a:xfrm>
            <a:off x="586337" y="3118388"/>
            <a:ext cx="9144000"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cs typeface="Segoe UI"/>
              </a:rPr>
              <a:t>Demo 3</a:t>
            </a:r>
            <a:endParaRPr lang="en-US"/>
          </a:p>
        </p:txBody>
      </p:sp>
      <p:sp>
        <p:nvSpPr>
          <p:cNvPr id="11" name="Text Placeholder 3">
            <a:extLst>
              <a:ext uri="{FF2B5EF4-FFF2-40B4-BE49-F238E27FC236}">
                <a16:creationId xmlns:a16="http://schemas.microsoft.com/office/drawing/2014/main" id="{749D8F91-DA63-4D4D-A28B-A2452ABDE568}"/>
              </a:ext>
            </a:extLst>
          </p:cNvPr>
          <p:cNvSpPr txBox="1">
            <a:spLocks/>
          </p:cNvSpPr>
          <p:nvPr/>
        </p:nvSpPr>
        <p:spPr bwMode="white">
          <a:xfrm>
            <a:off x="585216" y="4548819"/>
            <a:ext cx="9144000" cy="307777"/>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gradFill>
                  <a:gsLst>
                    <a:gs pos="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cs typeface="Segoe UI Semilight"/>
              </a:rPr>
              <a:t>Hassan Arteaga Rodríguez</a:t>
            </a:r>
          </a:p>
        </p:txBody>
      </p:sp>
      <p:sp>
        <p:nvSpPr>
          <p:cNvPr id="13" name="TextBox 12">
            <a:extLst>
              <a:ext uri="{FF2B5EF4-FFF2-40B4-BE49-F238E27FC236}">
                <a16:creationId xmlns:a16="http://schemas.microsoft.com/office/drawing/2014/main" id="{09E38E47-6C5C-4D84-AEA6-9E05723709FD}"/>
              </a:ext>
            </a:extLst>
          </p:cNvPr>
          <p:cNvSpPr txBox="1"/>
          <p:nvPr/>
        </p:nvSpPr>
        <p:spPr>
          <a:xfrm>
            <a:off x="583826" y="3682254"/>
            <a:ext cx="7225552" cy="4308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800"/>
              <a:t>Log de </a:t>
            </a:r>
            <a:r>
              <a:rPr lang="en-US" sz="2800" err="1"/>
              <a:t>Eventos</a:t>
            </a:r>
            <a:r>
              <a:rPr lang="en-US" sz="2800"/>
              <a:t> y </a:t>
            </a:r>
            <a:r>
              <a:rPr lang="en-US" sz="2800" err="1"/>
              <a:t>Notificaciones</a:t>
            </a:r>
            <a:endParaRPr lang="en-US" err="1"/>
          </a:p>
        </p:txBody>
      </p:sp>
    </p:spTree>
    <p:extLst>
      <p:ext uri="{BB962C8B-B14F-4D97-AF65-F5344CB8AC3E}">
        <p14:creationId xmlns:p14="http://schemas.microsoft.com/office/powerpoint/2010/main" val="73636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A close up of a map&#10;&#10;Description generated with very high confidence">
            <a:extLst>
              <a:ext uri="{FF2B5EF4-FFF2-40B4-BE49-F238E27FC236}">
                <a16:creationId xmlns:a16="http://schemas.microsoft.com/office/drawing/2014/main" id="{602AF7CC-7BB6-4525-AEC5-45CADA9BCF1A}"/>
              </a:ext>
            </a:extLst>
          </p:cNvPr>
          <p:cNvPicPr>
            <a:picLocks noChangeAspect="1"/>
          </p:cNvPicPr>
          <p:nvPr/>
        </p:nvPicPr>
        <p:blipFill>
          <a:blip r:embed="rId2"/>
          <a:stretch>
            <a:fillRect/>
          </a:stretch>
        </p:blipFill>
        <p:spPr>
          <a:xfrm>
            <a:off x="555812" y="464225"/>
            <a:ext cx="11125199" cy="5957564"/>
          </a:xfrm>
          <a:prstGeom prst="rect">
            <a:avLst/>
          </a:prstGeom>
        </p:spPr>
      </p:pic>
    </p:spTree>
    <p:extLst>
      <p:ext uri="{BB962C8B-B14F-4D97-AF65-F5344CB8AC3E}">
        <p14:creationId xmlns:p14="http://schemas.microsoft.com/office/powerpoint/2010/main" val="66099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a:cs typeface="Segoe UI"/>
              </a:rPr>
              <a:t>Demo 4</a:t>
            </a:r>
            <a:endParaRPr lang="en-US"/>
          </a:p>
        </p:txBody>
      </p:sp>
      <p:sp>
        <p:nvSpPr>
          <p:cNvPr id="4" name="Text Placeholder 3"/>
          <p:cNvSpPr>
            <a:spLocks noGrp="1"/>
          </p:cNvSpPr>
          <p:nvPr>
            <p:ph type="body" sz="quarter" idx="12"/>
          </p:nvPr>
        </p:nvSpPr>
        <p:spPr>
          <a:xfrm>
            <a:off x="585216" y="4548819"/>
            <a:ext cx="9144000" cy="307777"/>
          </a:xfrm>
        </p:spPr>
        <p:txBody>
          <a:bodyPr vert="horz" wrap="square" lIns="0" tIns="0" rIns="0" bIns="0" rtlCol="0" anchor="t">
            <a:spAutoFit/>
          </a:bodyPr>
          <a:lstStyle/>
          <a:p>
            <a:r>
              <a:rPr lang="en-US">
                <a:cs typeface="Segoe UI Semilight"/>
              </a:rPr>
              <a:t>Hassan Arteaga Rodríguez</a:t>
            </a:r>
          </a:p>
        </p:txBody>
      </p:sp>
      <p:sp>
        <p:nvSpPr>
          <p:cNvPr id="2" name="TextBox 1">
            <a:extLst>
              <a:ext uri="{FF2B5EF4-FFF2-40B4-BE49-F238E27FC236}">
                <a16:creationId xmlns:a16="http://schemas.microsoft.com/office/drawing/2014/main" id="{548BE028-9DEB-42EE-88DA-D0EFCDAC6F89}"/>
              </a:ext>
            </a:extLst>
          </p:cNvPr>
          <p:cNvSpPr txBox="1"/>
          <p:nvPr/>
        </p:nvSpPr>
        <p:spPr>
          <a:xfrm>
            <a:off x="583826" y="3637430"/>
            <a:ext cx="7225552" cy="86177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800" err="1"/>
              <a:t>Metadatos</a:t>
            </a:r>
            <a:r>
              <a:rPr lang="en-US" sz="2800"/>
              <a:t> de Factura Electrónica y </a:t>
            </a:r>
            <a:r>
              <a:rPr lang="en-US" sz="2800" err="1"/>
              <a:t>Reportes</a:t>
            </a:r>
          </a:p>
          <a:p>
            <a:pPr algn="l"/>
            <a:endParaRPr lang="en-US" sz="2800"/>
          </a:p>
        </p:txBody>
      </p:sp>
    </p:spTree>
    <p:extLst>
      <p:ext uri="{BB962C8B-B14F-4D97-AF65-F5344CB8AC3E}">
        <p14:creationId xmlns:p14="http://schemas.microsoft.com/office/powerpoint/2010/main" val="309398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a map&#10;&#10;Description generated with high confidence">
            <a:extLst>
              <a:ext uri="{FF2B5EF4-FFF2-40B4-BE49-F238E27FC236}">
                <a16:creationId xmlns:a16="http://schemas.microsoft.com/office/drawing/2014/main" id="{24E59FFC-783F-41DF-9C91-DBDA1D97A106}"/>
              </a:ext>
            </a:extLst>
          </p:cNvPr>
          <p:cNvPicPr>
            <a:picLocks noChangeAspect="1"/>
          </p:cNvPicPr>
          <p:nvPr/>
        </p:nvPicPr>
        <p:blipFill>
          <a:blip r:embed="rId2"/>
          <a:stretch>
            <a:fillRect/>
          </a:stretch>
        </p:blipFill>
        <p:spPr>
          <a:xfrm>
            <a:off x="746313" y="485541"/>
            <a:ext cx="10732993" cy="5875713"/>
          </a:xfrm>
          <a:prstGeom prst="rect">
            <a:avLst/>
          </a:prstGeom>
        </p:spPr>
      </p:pic>
    </p:spTree>
    <p:extLst>
      <p:ext uri="{BB962C8B-B14F-4D97-AF65-F5344CB8AC3E}">
        <p14:creationId xmlns:p14="http://schemas.microsoft.com/office/powerpoint/2010/main" val="278512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014D4B-CA6A-414F-90B9-97630F94FBD6}"/>
              </a:ext>
            </a:extLst>
          </p:cNvPr>
          <p:cNvSpPr txBox="1"/>
          <p:nvPr/>
        </p:nvSpPr>
        <p:spPr>
          <a:xfrm>
            <a:off x="3973996" y="3117769"/>
            <a:ext cx="3852337" cy="553998"/>
          </a:xfrm>
          <a:prstGeom prst="rect">
            <a:avLst/>
          </a:prstGeom>
          <a:noFill/>
        </p:spPr>
        <p:txBody>
          <a:bodyPr wrap="none" lIns="0" tIns="0" rIns="0" bIns="0" rtlCol="0" anchor="t">
            <a:spAutoFit/>
          </a:bodyPr>
          <a:lstStyle/>
          <a:p>
            <a:r>
              <a:rPr lang="en-US" sz="3600">
                <a:gradFill>
                  <a:gsLst>
                    <a:gs pos="2917">
                      <a:schemeClr val="tx1"/>
                    </a:gs>
                    <a:gs pos="30000">
                      <a:schemeClr val="tx1"/>
                    </a:gs>
                  </a:gsLst>
                  <a:lin ang="5400000" scaled="0"/>
                </a:gradFill>
                <a:cs typeface="Segoe UI"/>
              </a:rPr>
              <a:t>MUCHAS GRACIAS</a:t>
            </a:r>
            <a:endParaRPr lang="en-US" sz="36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9ECBB-AAA2-6243-8C0D-E2C4A5B08817}"/>
              </a:ext>
            </a:extLst>
          </p:cNvPr>
          <p:cNvSpPr>
            <a:spLocks noGrp="1"/>
          </p:cNvSpPr>
          <p:nvPr>
            <p:ph type="title"/>
          </p:nvPr>
        </p:nvSpPr>
        <p:spPr/>
        <p:txBody>
          <a:bodyPr/>
          <a:lstStyle/>
          <a:p>
            <a:r>
              <a:rPr lang="es-ES_tradnl"/>
              <a:t>¿Qué es </a:t>
            </a:r>
            <a:r>
              <a:rPr lang="es-ES_tradnl" err="1"/>
              <a:t>Serverless</a:t>
            </a:r>
            <a:r>
              <a:rPr lang="es-ES_tradnl"/>
              <a:t>?</a:t>
            </a:r>
            <a:endParaRPr lang="en-US"/>
          </a:p>
        </p:txBody>
      </p:sp>
      <p:sp>
        <p:nvSpPr>
          <p:cNvPr id="3" name="Text Placeholder 2">
            <a:extLst>
              <a:ext uri="{FF2B5EF4-FFF2-40B4-BE49-F238E27FC236}">
                <a16:creationId xmlns:a16="http://schemas.microsoft.com/office/drawing/2014/main" id="{E9367155-63E9-8044-BC3D-27C268C8FDD9}"/>
              </a:ext>
            </a:extLst>
          </p:cNvPr>
          <p:cNvSpPr>
            <a:spLocks noGrp="1"/>
          </p:cNvSpPr>
          <p:nvPr>
            <p:ph type="body" sz="quarter" idx="10"/>
          </p:nvPr>
        </p:nvSpPr>
        <p:spPr>
          <a:xfrm>
            <a:off x="586390" y="1434370"/>
            <a:ext cx="11018520" cy="2671501"/>
          </a:xfrm>
        </p:spPr>
        <p:txBody>
          <a:bodyPr/>
          <a:lstStyle/>
          <a:p>
            <a:r>
              <a:rPr lang="es-ES_tradnl" b="1" err="1"/>
              <a:t>Serverless</a:t>
            </a:r>
            <a:r>
              <a:rPr lang="es-ES_tradnl"/>
              <a:t> es un modelo de ejecución de computación en la nube en el cual el proveedor de la nube administra dinámicamente la asignación de los recursos de la máquina. El precio se basa en la cantidad real de recursos consumidos por una aplicación, en lugar de las unidades de capacidad adquiridas previamente.</a:t>
            </a:r>
            <a:endParaRPr lang="es-ES_tradnl" b="1"/>
          </a:p>
          <a:p>
            <a:endParaRPr lang="en-US"/>
          </a:p>
        </p:txBody>
      </p:sp>
    </p:spTree>
    <p:extLst>
      <p:ext uri="{BB962C8B-B14F-4D97-AF65-F5344CB8AC3E}">
        <p14:creationId xmlns:p14="http://schemas.microsoft.com/office/powerpoint/2010/main" val="806443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3D033-C46B-8B43-9E63-2AE4584A8E86}"/>
              </a:ext>
            </a:extLst>
          </p:cNvPr>
          <p:cNvSpPr>
            <a:spLocks noGrp="1"/>
          </p:cNvSpPr>
          <p:nvPr>
            <p:ph type="title"/>
          </p:nvPr>
        </p:nvSpPr>
        <p:spPr/>
        <p:txBody>
          <a:bodyPr/>
          <a:lstStyle/>
          <a:p>
            <a:r>
              <a:rPr lang="es-ES_tradnl" err="1"/>
              <a:t>Azure</a:t>
            </a:r>
            <a:r>
              <a:rPr lang="es-ES_tradnl"/>
              <a:t> Functions</a:t>
            </a:r>
          </a:p>
        </p:txBody>
      </p:sp>
      <p:sp>
        <p:nvSpPr>
          <p:cNvPr id="3" name="Text Placeholder 2">
            <a:extLst>
              <a:ext uri="{FF2B5EF4-FFF2-40B4-BE49-F238E27FC236}">
                <a16:creationId xmlns:a16="http://schemas.microsoft.com/office/drawing/2014/main" id="{DC542FA3-CAD0-3A48-8510-9B7CB2E37630}"/>
              </a:ext>
            </a:extLst>
          </p:cNvPr>
          <p:cNvSpPr>
            <a:spLocks noGrp="1"/>
          </p:cNvSpPr>
          <p:nvPr>
            <p:ph type="body" sz="quarter" idx="10"/>
          </p:nvPr>
        </p:nvSpPr>
        <p:spPr/>
        <p:txBody>
          <a:bodyPr/>
          <a:lstStyle/>
          <a:p>
            <a:r>
              <a:rPr lang="es-ES_tradnl"/>
              <a:t>Microsoft nos permite utilizar el enfoque </a:t>
            </a:r>
            <a:r>
              <a:rPr lang="es-ES_tradnl" b="1" err="1"/>
              <a:t>Serverless</a:t>
            </a:r>
            <a:r>
              <a:rPr lang="es-ES_tradnl"/>
              <a:t> al correr nuestro código personalizado en </a:t>
            </a:r>
            <a:r>
              <a:rPr lang="es-ES_tradnl" b="1" err="1"/>
              <a:t>Azure</a:t>
            </a:r>
            <a:r>
              <a:rPr lang="es-ES_tradnl" b="1"/>
              <a:t> </a:t>
            </a:r>
            <a:r>
              <a:rPr lang="es-ES_tradnl" b="1" err="1"/>
              <a:t>Functions</a:t>
            </a:r>
            <a:r>
              <a:rPr lang="es-ES_tradnl" b="1"/>
              <a:t> </a:t>
            </a:r>
            <a:r>
              <a:rPr lang="es-ES_tradnl"/>
              <a:t>respondiendo a eventos algo que también es conocido como </a:t>
            </a:r>
            <a:r>
              <a:rPr lang="es-ES_tradnl" b="1" err="1"/>
              <a:t>Function</a:t>
            </a:r>
            <a:r>
              <a:rPr lang="es-ES_tradnl" b="1"/>
              <a:t> as a </a:t>
            </a:r>
            <a:r>
              <a:rPr lang="es-ES_tradnl" b="1" err="1"/>
              <a:t>Service</a:t>
            </a:r>
            <a:r>
              <a:rPr lang="es-ES_tradnl"/>
              <a:t>.</a:t>
            </a:r>
          </a:p>
          <a:p>
            <a:r>
              <a:rPr lang="es-ES_tradnl" b="1" err="1"/>
              <a:t>Azure</a:t>
            </a:r>
            <a:r>
              <a:rPr lang="es-ES_tradnl" b="1"/>
              <a:t> </a:t>
            </a:r>
            <a:r>
              <a:rPr lang="es-ES_tradnl" b="1" err="1"/>
              <a:t>Functions</a:t>
            </a:r>
            <a:r>
              <a:rPr lang="es-ES_tradnl"/>
              <a:t> esta basado en los web </a:t>
            </a:r>
            <a:r>
              <a:rPr lang="es-ES_tradnl" err="1"/>
              <a:t>jobs</a:t>
            </a:r>
            <a:r>
              <a:rPr lang="es-ES_tradnl"/>
              <a:t>.</a:t>
            </a:r>
            <a:r>
              <a:rPr lang="es-ES_tradnl" b="1"/>
              <a:t> </a:t>
            </a:r>
          </a:p>
          <a:p>
            <a:endParaRPr lang="es-ES_tradnl"/>
          </a:p>
        </p:txBody>
      </p:sp>
    </p:spTree>
    <p:extLst>
      <p:ext uri="{BB962C8B-B14F-4D97-AF65-F5344CB8AC3E}">
        <p14:creationId xmlns:p14="http://schemas.microsoft.com/office/powerpoint/2010/main" val="28334842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91A15-7A5D-A34A-A0C8-F0D3BB9FD70C}"/>
              </a:ext>
            </a:extLst>
          </p:cNvPr>
          <p:cNvSpPr>
            <a:spLocks noGrp="1"/>
          </p:cNvSpPr>
          <p:nvPr>
            <p:ph type="title"/>
          </p:nvPr>
        </p:nvSpPr>
        <p:spPr>
          <a:xfrm>
            <a:off x="588263" y="457200"/>
            <a:ext cx="11018520" cy="553998"/>
          </a:xfrm>
        </p:spPr>
        <p:txBody>
          <a:bodyPr/>
          <a:lstStyle/>
          <a:p>
            <a:r>
              <a:rPr lang="en-US">
                <a:solidFill>
                  <a:srgbClr val="FFFFFF"/>
                </a:solidFill>
              </a:rPr>
              <a:t>Lenguajes soportados</a:t>
            </a:r>
            <a:endParaRPr lang="es-ES_tradnl"/>
          </a:p>
        </p:txBody>
      </p:sp>
      <p:pic>
        <p:nvPicPr>
          <p:cNvPr id="4" name="Content Placeholder 8" descr="A screenshot of a cell phone&#10;&#10;Description automatically generated">
            <a:extLst>
              <a:ext uri="{FF2B5EF4-FFF2-40B4-BE49-F238E27FC236}">
                <a16:creationId xmlns:a16="http://schemas.microsoft.com/office/drawing/2014/main" id="{50D76170-25F4-E948-95C9-1E5D17D50D09}"/>
              </a:ext>
            </a:extLst>
          </p:cNvPr>
          <p:cNvPicPr>
            <a:picLocks noChangeAspect="1"/>
          </p:cNvPicPr>
          <p:nvPr/>
        </p:nvPicPr>
        <p:blipFill>
          <a:blip r:embed="rId2"/>
          <a:stretch>
            <a:fillRect/>
          </a:stretch>
        </p:blipFill>
        <p:spPr>
          <a:xfrm>
            <a:off x="3502050" y="1011198"/>
            <a:ext cx="5187899" cy="5362171"/>
          </a:xfrm>
          <a:prstGeom prst="rect">
            <a:avLst/>
          </a:prstGeom>
        </p:spPr>
      </p:pic>
    </p:spTree>
    <p:extLst>
      <p:ext uri="{BB962C8B-B14F-4D97-AF65-F5344CB8AC3E}">
        <p14:creationId xmlns:p14="http://schemas.microsoft.com/office/powerpoint/2010/main" val="5996518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84DF9-94F9-8944-AD0C-2882DA626832}"/>
              </a:ext>
            </a:extLst>
          </p:cNvPr>
          <p:cNvSpPr>
            <a:spLocks noGrp="1"/>
          </p:cNvSpPr>
          <p:nvPr>
            <p:ph type="title"/>
          </p:nvPr>
        </p:nvSpPr>
        <p:spPr/>
        <p:txBody>
          <a:bodyPr/>
          <a:lstStyle/>
          <a:p>
            <a:r>
              <a:rPr lang="es-ES_tradnl"/>
              <a:t>Facturación</a:t>
            </a:r>
          </a:p>
        </p:txBody>
      </p:sp>
      <p:sp>
        <p:nvSpPr>
          <p:cNvPr id="3" name="Text Placeholder 2">
            <a:extLst>
              <a:ext uri="{FF2B5EF4-FFF2-40B4-BE49-F238E27FC236}">
                <a16:creationId xmlns:a16="http://schemas.microsoft.com/office/drawing/2014/main" id="{30422E98-D3C1-FB4E-810C-822A34BCE7BE}"/>
              </a:ext>
            </a:extLst>
          </p:cNvPr>
          <p:cNvSpPr>
            <a:spLocks noGrp="1"/>
          </p:cNvSpPr>
          <p:nvPr>
            <p:ph type="body" sz="quarter" idx="10"/>
          </p:nvPr>
        </p:nvSpPr>
        <p:spPr>
          <a:xfrm>
            <a:off x="586390" y="1434370"/>
            <a:ext cx="11018520" cy="4924425"/>
          </a:xfrm>
        </p:spPr>
        <p:txBody>
          <a:bodyPr/>
          <a:lstStyle/>
          <a:p>
            <a:r>
              <a:rPr lang="es-ES_tradnl" b="1" err="1"/>
              <a:t>Azure</a:t>
            </a:r>
            <a:r>
              <a:rPr lang="es-ES_tradnl" b="1"/>
              <a:t> </a:t>
            </a:r>
            <a:r>
              <a:rPr lang="es-ES_tradnl" b="1" err="1"/>
              <a:t>Functions</a:t>
            </a:r>
            <a:r>
              <a:rPr lang="es-ES_tradnl" b="1"/>
              <a:t> </a:t>
            </a:r>
            <a:r>
              <a:rPr lang="es-ES_tradnl"/>
              <a:t>esta basado en los web Jobs y ofrece dos sistemas de pagos.</a:t>
            </a:r>
          </a:p>
          <a:p>
            <a:endParaRPr lang="es-ES_tradnl" b="1"/>
          </a:p>
          <a:p>
            <a:r>
              <a:rPr lang="es-ES_tradnl"/>
              <a:t>Servicio dedicado</a:t>
            </a:r>
          </a:p>
          <a:p>
            <a:endParaRPr lang="es-ES_tradnl"/>
          </a:p>
          <a:p>
            <a:r>
              <a:rPr lang="es-ES_tradnl"/>
              <a:t>Plan de consumo (</a:t>
            </a:r>
            <a:r>
              <a:rPr lang="es-ES_tradnl" err="1"/>
              <a:t>Pay</a:t>
            </a:r>
            <a:r>
              <a:rPr lang="es-ES_tradnl"/>
              <a:t> as </a:t>
            </a:r>
            <a:r>
              <a:rPr lang="es-ES_tradnl" err="1"/>
              <a:t>you</a:t>
            </a:r>
            <a:r>
              <a:rPr lang="es-ES_tradnl"/>
              <a:t> </a:t>
            </a:r>
            <a:r>
              <a:rPr lang="es-ES_tradnl" err="1"/>
              <a:t>go</a:t>
            </a:r>
            <a:r>
              <a:rPr lang="es-ES_tradnl"/>
              <a:t>)</a:t>
            </a:r>
          </a:p>
          <a:p>
            <a:pPr lvl="1"/>
            <a:r>
              <a:rPr lang="es-ES_tradnl"/>
              <a:t>Número de ejecuciones, tiempo de CPU x RAM(GB).</a:t>
            </a:r>
          </a:p>
          <a:p>
            <a:pPr lvl="1"/>
            <a:r>
              <a:rPr lang="es-ES_tradnl"/>
              <a:t>Tienes una restricción de 5 minutos.</a:t>
            </a:r>
          </a:p>
          <a:p>
            <a:pPr lvl="1"/>
            <a:r>
              <a:rPr lang="es-ES_tradnl"/>
              <a:t>Puedes definir una cuota diaria de ejecución</a:t>
            </a:r>
          </a:p>
          <a:p>
            <a:pPr lvl="1"/>
            <a:r>
              <a:rPr lang="es-ES_tradnl">
                <a:hlinkClick r:id="rId2"/>
              </a:rPr>
              <a:t>https://azure.microsoft.com/en-us/pricing/details/functions/</a:t>
            </a:r>
            <a:r>
              <a:rPr lang="es-ES_tradnl"/>
              <a:t>  </a:t>
            </a:r>
          </a:p>
          <a:p>
            <a:endParaRPr lang="es-ES_tradnl"/>
          </a:p>
        </p:txBody>
      </p:sp>
    </p:spTree>
    <p:extLst>
      <p:ext uri="{BB962C8B-B14F-4D97-AF65-F5344CB8AC3E}">
        <p14:creationId xmlns:p14="http://schemas.microsoft.com/office/powerpoint/2010/main" val="27358174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89E00-67C1-6243-93B8-8AD524BCE338}"/>
              </a:ext>
            </a:extLst>
          </p:cNvPr>
          <p:cNvSpPr>
            <a:spLocks noGrp="1"/>
          </p:cNvSpPr>
          <p:nvPr>
            <p:ph type="title"/>
          </p:nvPr>
        </p:nvSpPr>
        <p:spPr/>
        <p:txBody>
          <a:bodyPr/>
          <a:lstStyle/>
          <a:p>
            <a:r>
              <a:rPr lang="es-ES_tradnl"/>
              <a:t>Beneficios</a:t>
            </a:r>
          </a:p>
        </p:txBody>
      </p:sp>
      <p:sp>
        <p:nvSpPr>
          <p:cNvPr id="3" name="Text Placeholder 2">
            <a:extLst>
              <a:ext uri="{FF2B5EF4-FFF2-40B4-BE49-F238E27FC236}">
                <a16:creationId xmlns:a16="http://schemas.microsoft.com/office/drawing/2014/main" id="{5BCFE544-5ADC-824F-93B0-FFC2635C0CB3}"/>
              </a:ext>
            </a:extLst>
          </p:cNvPr>
          <p:cNvSpPr>
            <a:spLocks noGrp="1"/>
          </p:cNvSpPr>
          <p:nvPr>
            <p:ph type="body" sz="quarter" idx="10"/>
          </p:nvPr>
        </p:nvSpPr>
        <p:spPr>
          <a:xfrm>
            <a:off x="586390" y="1434370"/>
            <a:ext cx="11018520" cy="4998291"/>
          </a:xfrm>
        </p:spPr>
        <p:txBody>
          <a:bodyPr/>
          <a:lstStyle/>
          <a:p>
            <a:pPr marL="457200" indent="-457200">
              <a:buFont typeface="Arial" panose="020B0604020202020204" pitchFamily="34" charset="0"/>
              <a:buChar char="•"/>
            </a:pPr>
            <a:r>
              <a:rPr lang="es-ES_tradnl"/>
              <a:t>Centrarte en las necesidades de tu proyecto.</a:t>
            </a:r>
          </a:p>
          <a:p>
            <a:pPr marL="457200" indent="-457200">
              <a:buFont typeface="Arial" panose="020B0604020202020204" pitchFamily="34" charset="0"/>
              <a:buChar char="•"/>
            </a:pPr>
            <a:r>
              <a:rPr lang="es-ES_tradnl"/>
              <a:t>Evita código repetido</a:t>
            </a:r>
          </a:p>
          <a:p>
            <a:pPr marL="457200" indent="-457200">
              <a:buFont typeface="Arial" panose="020B0604020202020204" pitchFamily="34" charset="0"/>
              <a:buChar char="•"/>
            </a:pPr>
            <a:r>
              <a:rPr lang="es-ES_tradnl"/>
              <a:t>Desarrollo más rápido</a:t>
            </a:r>
          </a:p>
          <a:p>
            <a:pPr marL="457200" indent="-457200">
              <a:buFont typeface="Arial" panose="020B0604020202020204" pitchFamily="34" charset="0"/>
              <a:buChar char="•"/>
            </a:pPr>
            <a:r>
              <a:rPr lang="es-ES_tradnl"/>
              <a:t>Están basados en </a:t>
            </a:r>
            <a:r>
              <a:rPr lang="es-ES_tradnl" err="1"/>
              <a:t>Azure</a:t>
            </a:r>
            <a:r>
              <a:rPr lang="es-ES_tradnl"/>
              <a:t> web apps y te da acceso a muchas de sus características.</a:t>
            </a:r>
          </a:p>
          <a:p>
            <a:pPr marL="457200" indent="-457200">
              <a:buFont typeface="Arial" panose="020B0604020202020204" pitchFamily="34" charset="0"/>
              <a:buChar char="•"/>
            </a:pPr>
            <a:r>
              <a:rPr lang="es-ES_tradnl"/>
              <a:t>Escalado automático.</a:t>
            </a:r>
          </a:p>
          <a:p>
            <a:pPr marL="457200" indent="-457200">
              <a:buFont typeface="Arial" panose="020B0604020202020204" pitchFamily="34" charset="0"/>
              <a:buChar char="•"/>
            </a:pPr>
            <a:r>
              <a:rPr lang="es-ES_tradnl"/>
              <a:t>Bajo el plan de consumo tienes un costo más eficiente.</a:t>
            </a:r>
          </a:p>
          <a:p>
            <a:pPr marL="457200" indent="-457200">
              <a:buFont typeface="Arial" panose="020B0604020202020204" pitchFamily="34" charset="0"/>
              <a:buChar char="•"/>
            </a:pPr>
            <a:r>
              <a:rPr lang="es-ES_tradnl"/>
              <a:t>Tiene soporte para múltiples lenguajes.</a:t>
            </a:r>
          </a:p>
          <a:p>
            <a:pPr marL="457200" indent="-457200">
              <a:buFont typeface="Arial" panose="020B0604020202020204" pitchFamily="34" charset="0"/>
              <a:buChar char="•"/>
            </a:pPr>
            <a:r>
              <a:rPr lang="es-ES_tradnl"/>
              <a:t>Puedes compartir recursos y configuraciones entre funciones.</a:t>
            </a:r>
          </a:p>
          <a:p>
            <a:endParaRPr lang="es-ES_tradnl"/>
          </a:p>
        </p:txBody>
      </p:sp>
    </p:spTree>
    <p:extLst>
      <p:ext uri="{BB962C8B-B14F-4D97-AF65-F5344CB8AC3E}">
        <p14:creationId xmlns:p14="http://schemas.microsoft.com/office/powerpoint/2010/main" val="38612732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4F79-31AC-E14C-B79E-308482C3A8B6}"/>
              </a:ext>
            </a:extLst>
          </p:cNvPr>
          <p:cNvSpPr>
            <a:spLocks noGrp="1"/>
          </p:cNvSpPr>
          <p:nvPr>
            <p:ph type="title"/>
          </p:nvPr>
        </p:nvSpPr>
        <p:spPr/>
        <p:txBody>
          <a:bodyPr/>
          <a:lstStyle/>
          <a:p>
            <a:r>
              <a:rPr lang="es-ES_tradnl"/>
              <a:t>Desventajas</a:t>
            </a:r>
          </a:p>
        </p:txBody>
      </p:sp>
      <p:sp>
        <p:nvSpPr>
          <p:cNvPr id="3" name="Text Placeholder 2">
            <a:extLst>
              <a:ext uri="{FF2B5EF4-FFF2-40B4-BE49-F238E27FC236}">
                <a16:creationId xmlns:a16="http://schemas.microsoft.com/office/drawing/2014/main" id="{DC1B8C9F-7C28-4342-92EF-BAED655E31DA}"/>
              </a:ext>
            </a:extLst>
          </p:cNvPr>
          <p:cNvSpPr>
            <a:spLocks noGrp="1"/>
          </p:cNvSpPr>
          <p:nvPr>
            <p:ph type="body" sz="quarter" idx="10"/>
          </p:nvPr>
        </p:nvSpPr>
        <p:spPr>
          <a:xfrm>
            <a:off x="586390" y="1434370"/>
            <a:ext cx="11018520" cy="2942344"/>
          </a:xfrm>
        </p:spPr>
        <p:txBody>
          <a:bodyPr/>
          <a:lstStyle/>
          <a:p>
            <a:pPr marL="457200" indent="-457200">
              <a:buFont typeface="Arial" panose="020B0604020202020204" pitchFamily="34" charset="0"/>
              <a:buChar char="•"/>
            </a:pPr>
            <a:r>
              <a:rPr lang="es-ES_tradnl"/>
              <a:t>Aumenta la complejidad en</a:t>
            </a:r>
          </a:p>
          <a:p>
            <a:pPr marL="685800" lvl="1" indent="-457200">
              <a:buFont typeface="Arial" panose="020B0604020202020204" pitchFamily="34" charset="0"/>
              <a:buChar char="•"/>
            </a:pPr>
            <a:r>
              <a:rPr lang="es-ES_tradnl"/>
              <a:t>Aprendizaje</a:t>
            </a:r>
          </a:p>
          <a:p>
            <a:pPr marL="685800" lvl="1" indent="-457200">
              <a:buFont typeface="Arial" panose="020B0604020202020204" pitchFamily="34" charset="0"/>
              <a:buChar char="•"/>
            </a:pPr>
            <a:r>
              <a:rPr lang="es-ES_tradnl"/>
              <a:t>Manejo de versiones</a:t>
            </a:r>
          </a:p>
          <a:p>
            <a:pPr marL="685800" lvl="1" indent="-457200">
              <a:buFont typeface="Arial" panose="020B0604020202020204" pitchFamily="34" charset="0"/>
              <a:buChar char="•"/>
            </a:pPr>
            <a:r>
              <a:rPr lang="es-ES_tradnl"/>
              <a:t>Seguimiento</a:t>
            </a:r>
          </a:p>
          <a:p>
            <a:pPr marL="685800" lvl="1" indent="-457200">
              <a:buFont typeface="Arial" panose="020B0604020202020204" pitchFamily="34" charset="0"/>
              <a:buChar char="•"/>
            </a:pPr>
            <a:r>
              <a:rPr lang="es-ES_tradnl"/>
              <a:t>Compartir código entre diferentes versiones</a:t>
            </a:r>
          </a:p>
          <a:p>
            <a:endParaRPr lang="es-ES_tradnl"/>
          </a:p>
          <a:p>
            <a:pPr marL="457200" indent="-457200">
              <a:buFont typeface="Arial" panose="020B0604020202020204" pitchFamily="34" charset="0"/>
              <a:buChar char="•"/>
            </a:pPr>
            <a:r>
              <a:rPr lang="es-ES_tradnl"/>
              <a:t>Es difícil hacer </a:t>
            </a:r>
            <a:r>
              <a:rPr lang="es-ES_tradnl" err="1"/>
              <a:t>debug</a:t>
            </a:r>
            <a:r>
              <a:rPr lang="es-ES_tradnl"/>
              <a:t> del código</a:t>
            </a:r>
          </a:p>
        </p:txBody>
      </p:sp>
    </p:spTree>
    <p:extLst>
      <p:ext uri="{BB962C8B-B14F-4D97-AF65-F5344CB8AC3E}">
        <p14:creationId xmlns:p14="http://schemas.microsoft.com/office/powerpoint/2010/main" val="3755761599"/>
      </p:ext>
    </p:extLst>
  </p:cSld>
  <p:clrMapOvr>
    <a:masterClrMapping/>
  </p:clrMapOvr>
  <p:transition>
    <p:fade/>
  </p:transition>
</p:sld>
</file>

<file path=ppt/theme/theme1.xml><?xml version="1.0" encoding="utf-8"?>
<a:theme xmlns:a="http://schemas.openxmlformats.org/drawingml/2006/main" name="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61D4C8A2-AA1C-40FD-BE83-98B787236EBC}"/>
    </a:ext>
  </a:extLst>
</a:theme>
</file>

<file path=ppt/theme/theme2.xml><?xml version="1.0" encoding="utf-8"?>
<a:theme xmlns:a="http://schemas.openxmlformats.org/drawingml/2006/main" name="5-51015_Microsoft_Ignite_Tour_Template_Dark">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95B10069-5E4D-42D1-A072-8EC892D88E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2" ma:contentTypeDescription="Create a new document." ma:contentTypeScope="" ma:versionID="230db19e8b17ba2810ea93624333db7c">
  <xsd:schema xmlns:xsd="http://www.w3.org/2001/XMLSchema" xmlns:xs="http://www.w3.org/2001/XMLSchema" xmlns:p="http://schemas.microsoft.com/office/2006/metadata/properties" xmlns:ns2="dcf5ddc1-fb1d-440f-849a-6450bddbaed7" xmlns:ns3="965de625-df5b-42e9-a277-2113da4f1195" targetNamespace="http://schemas.microsoft.com/office/2006/metadata/properties" ma:root="true" ma:fieldsID="dca6bc5695fb6c44cc6989902b88d8c5" ns2:_="" ns3:_="">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558B9E7-745A-43F1-A792-2166BDB2A4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5-51015_Microsoft_Ignite_Tour_Template_Light</Template>
  <Application>Microsoft Office PowerPoint</Application>
  <PresentationFormat>Widescreen</PresentationFormat>
  <Slides>35</Slides>
  <Notes>21</Notes>
  <HiddenSlides>0</HiddenSlide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5-51015_Microsoft_Ignite_Tour_Template_Light</vt:lpstr>
      <vt:lpstr>5-51015_Microsoft_Ignite_Tour_Template_Dark</vt:lpstr>
      <vt:lpstr>PowerPoint Presentation</vt:lpstr>
      <vt:lpstr>PowerPoint Presentation</vt:lpstr>
      <vt:lpstr>Cosmos DB + Azure Functions- New operational paradigms in the enterprise </vt:lpstr>
      <vt:lpstr>¿Qué es Serverless?</vt:lpstr>
      <vt:lpstr>Azure Functions</vt:lpstr>
      <vt:lpstr>Lenguajes soportados</vt:lpstr>
      <vt:lpstr>Facturación</vt:lpstr>
      <vt:lpstr>Beneficios</vt:lpstr>
      <vt:lpstr>Desventajas</vt:lpstr>
      <vt:lpstr>Elementos en una Function</vt:lpstr>
      <vt:lpstr>El desarrollo de Functions</vt:lpstr>
      <vt:lpstr>Microsoft       Open Source</vt:lpstr>
      <vt:lpstr>Text layout (without bullet points)</vt:lpstr>
      <vt:lpstr>Text layout with bulleted text</vt:lpstr>
      <vt:lpstr>Example with longer headline text wrapping to a second line</vt:lpstr>
      <vt:lpstr>Adjusting list levels</vt:lpstr>
      <vt:lpstr>Square photo  with title</vt:lpstr>
      <vt:lpstr>Square photo layout  with smaller text</vt:lpstr>
      <vt:lpstr>Demo</vt:lpstr>
      <vt:lpstr>Video</vt:lpstr>
      <vt:lpstr>Section title</vt:lpstr>
      <vt:lpstr>Software code slide</vt:lpstr>
      <vt:lpstr>Por qué COSMOS DB ?</vt:lpstr>
      <vt:lpstr>PowerPoint Presentation</vt:lpstr>
      <vt:lpstr>Algo más ?</vt:lpstr>
      <vt:lpstr>Retos</vt:lpstr>
      <vt:lpstr>Retos</vt:lpstr>
      <vt:lpstr>Retos</vt:lpstr>
      <vt:lpstr>Retos</vt:lpstr>
      <vt:lpstr>Recursos útiles para los cosmonautas </vt:lpstr>
      <vt:lpstr>PowerPoint Presentation</vt:lpstr>
      <vt:lpstr>PowerPoint Presentation</vt:lpstr>
      <vt:lpstr>Demo 4</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Tour</dc:subject>
  <dc:creator>Hassan Arteaga</dc:creator>
  <cp:keywords>Microsoft Ignite Tour</cp:keywords>
  <dc:description/>
  <cp:revision>298</cp:revision>
  <dcterms:created xsi:type="dcterms:W3CDTF">2019-04-02T15:45:47Z</dcterms:created>
  <dcterms:modified xsi:type="dcterms:W3CDTF">2019-04-04T04:21:48Z</dcterms:modified>
  <cp:category>Microsoft Ignite Tour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